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10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90" d="100"/>
          <a:sy n="90" d="100"/>
        </p:scale>
        <p:origin x="113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3712D-55C3-FE3A-02E7-7933E33C9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BFD6BEF-2EA6-10E9-FEA3-BB68C63FF618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自転車バッテリー盗難のイラスト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9A7EAB72-6AAA-78B7-FA47-3EFB44A2DFE3}"/>
              </a:ext>
            </a:extLst>
          </p:cNvPr>
          <p:cNvGrpSpPr/>
          <p:nvPr/>
        </p:nvGrpSpPr>
        <p:grpSpPr>
          <a:xfrm>
            <a:off x="661839" y="1216907"/>
            <a:ext cx="2686435" cy="2112106"/>
            <a:chOff x="-1138157" y="364822"/>
            <a:chExt cx="2479934" cy="1949753"/>
          </a:xfrm>
        </p:grpSpPr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4CB813DA-380A-7235-7C0F-388E1E7B685F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0E20E827-146E-DDC8-6B8E-3B5610792817}"/>
                </a:ext>
              </a:extLst>
            </p:cNvPr>
            <p:cNvSpPr/>
            <p:nvPr/>
          </p:nvSpPr>
          <p:spPr bwMode="auto">
            <a:xfrm rot="5400000">
              <a:off x="-861495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94812BB7-1372-5423-3D81-11CCD4B7A87A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四角形: 角を丸くする 498">
              <a:extLst>
                <a:ext uri="{FF2B5EF4-FFF2-40B4-BE49-F238E27FC236}">
                  <a16:creationId xmlns:a16="http://schemas.microsoft.com/office/drawing/2014/main" id="{3E69A063-D155-F8F0-D1E1-62A81C232D53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月 499">
              <a:extLst>
                <a:ext uri="{FF2B5EF4-FFF2-40B4-BE49-F238E27FC236}">
                  <a16:creationId xmlns:a16="http://schemas.microsoft.com/office/drawing/2014/main" id="{992D2E9F-46CA-AB13-2142-6E4DFA220363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20E58BC2-70A7-C03B-97A5-2323648C396E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205DC821-7713-AD96-C385-440FDF3A861D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BD1F5FC5-79A6-6CDF-E8BA-49458E9BDB83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077747EB-EE12-2BC7-508B-2C78DDAD0477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8" name="グループ化 827">
            <a:extLst>
              <a:ext uri="{FF2B5EF4-FFF2-40B4-BE49-F238E27FC236}">
                <a16:creationId xmlns:a16="http://schemas.microsoft.com/office/drawing/2014/main" id="{6EAF066D-8495-7C95-7ADA-F15B64D93A5C}"/>
              </a:ext>
            </a:extLst>
          </p:cNvPr>
          <p:cNvGrpSpPr/>
          <p:nvPr/>
        </p:nvGrpSpPr>
        <p:grpSpPr>
          <a:xfrm>
            <a:off x="749985" y="4238625"/>
            <a:ext cx="2595356" cy="1828092"/>
            <a:chOff x="2411372" y="4791499"/>
            <a:chExt cx="3802516" cy="2678380"/>
          </a:xfrm>
        </p:grpSpPr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F2F12163-9268-2307-010B-F5159996D3A9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42" name="星: 12 pt 641">
                <a:extLst>
                  <a:ext uri="{FF2B5EF4-FFF2-40B4-BE49-F238E27FC236}">
                    <a16:creationId xmlns:a16="http://schemas.microsoft.com/office/drawing/2014/main" id="{2656E82A-854A-E91E-BBA0-1B00BFDB99C3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36311CBC-850F-5CE3-2A3C-B8E50563C5CD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0432D825-A950-9228-42C0-F15A0E0FDFC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279" name="Group 264">
                  <a:extLst>
                    <a:ext uri="{FF2B5EF4-FFF2-40B4-BE49-F238E27FC236}">
                      <a16:creationId xmlns:a16="http://schemas.microsoft.com/office/drawing/2014/main" id="{4079DB0F-C3E4-A1F9-60BA-7F5F6354AE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205" name="Group 265">
                    <a:extLst>
                      <a:ext uri="{FF2B5EF4-FFF2-40B4-BE49-F238E27FC236}">
                        <a16:creationId xmlns:a16="http://schemas.microsoft.com/office/drawing/2014/main" id="{3516A25C-96F1-4244-7338-77BE8B49DC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21" name="Line 266">
                      <a:extLst>
                        <a:ext uri="{FF2B5EF4-FFF2-40B4-BE49-F238E27FC236}">
                          <a16:creationId xmlns:a16="http://schemas.microsoft.com/office/drawing/2014/main" id="{0D6A8012-3A4F-AC94-3716-A953B1ECEA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2" name="Line 267">
                      <a:extLst>
                        <a:ext uri="{FF2B5EF4-FFF2-40B4-BE49-F238E27FC236}">
                          <a16:creationId xmlns:a16="http://schemas.microsoft.com/office/drawing/2014/main" id="{787B2E95-5C9B-265A-C1E2-81E829F36D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6" name="Group 268">
                    <a:extLst>
                      <a:ext uri="{FF2B5EF4-FFF2-40B4-BE49-F238E27FC236}">
                        <a16:creationId xmlns:a16="http://schemas.microsoft.com/office/drawing/2014/main" id="{49FB122A-557A-63CE-E637-B1EF964131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19" name="Line 269">
                      <a:extLst>
                        <a:ext uri="{FF2B5EF4-FFF2-40B4-BE49-F238E27FC236}">
                          <a16:creationId xmlns:a16="http://schemas.microsoft.com/office/drawing/2014/main" id="{0B1C538F-729B-EE74-376F-DD74B55ABB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0" name="Line 270">
                      <a:extLst>
                        <a:ext uri="{FF2B5EF4-FFF2-40B4-BE49-F238E27FC236}">
                          <a16:creationId xmlns:a16="http://schemas.microsoft.com/office/drawing/2014/main" id="{907C8059-14EF-978B-F4CB-152DA6D5BC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7" name="Group 271">
                    <a:extLst>
                      <a:ext uri="{FF2B5EF4-FFF2-40B4-BE49-F238E27FC236}">
                        <a16:creationId xmlns:a16="http://schemas.microsoft.com/office/drawing/2014/main" id="{6B03700B-27E6-2A3E-4E10-ADBC297220E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17" name="Line 272">
                      <a:extLst>
                        <a:ext uri="{FF2B5EF4-FFF2-40B4-BE49-F238E27FC236}">
                          <a16:creationId xmlns:a16="http://schemas.microsoft.com/office/drawing/2014/main" id="{407C7F5F-F583-420C-0C59-7375BE5425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" name="Line 273">
                      <a:extLst>
                        <a:ext uri="{FF2B5EF4-FFF2-40B4-BE49-F238E27FC236}">
                          <a16:creationId xmlns:a16="http://schemas.microsoft.com/office/drawing/2014/main" id="{8E16B8D1-7E7F-435F-7B16-7611B93E45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8" name="Group 274">
                    <a:extLst>
                      <a:ext uri="{FF2B5EF4-FFF2-40B4-BE49-F238E27FC236}">
                        <a16:creationId xmlns:a16="http://schemas.microsoft.com/office/drawing/2014/main" id="{0630AB06-8B77-DF45-5DAB-D03538B43C3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15" name="Line 275">
                      <a:extLst>
                        <a:ext uri="{FF2B5EF4-FFF2-40B4-BE49-F238E27FC236}">
                          <a16:creationId xmlns:a16="http://schemas.microsoft.com/office/drawing/2014/main" id="{CCAD9441-5908-4707-5C45-D7D37546A2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" name="Line 276">
                      <a:extLst>
                        <a:ext uri="{FF2B5EF4-FFF2-40B4-BE49-F238E27FC236}">
                          <a16:creationId xmlns:a16="http://schemas.microsoft.com/office/drawing/2014/main" id="{F62175D0-EA7C-5226-D3BE-15B1A626967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9" name="Group 277">
                    <a:extLst>
                      <a:ext uri="{FF2B5EF4-FFF2-40B4-BE49-F238E27FC236}">
                        <a16:creationId xmlns:a16="http://schemas.microsoft.com/office/drawing/2014/main" id="{05C84206-56DA-0EFB-404D-09FB111408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13" name="Line 278">
                      <a:extLst>
                        <a:ext uri="{FF2B5EF4-FFF2-40B4-BE49-F238E27FC236}">
                          <a16:creationId xmlns:a16="http://schemas.microsoft.com/office/drawing/2014/main" id="{EB7B344C-C608-FC52-DE75-6CF551D04DD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" name="Line 279">
                      <a:extLst>
                        <a:ext uri="{FF2B5EF4-FFF2-40B4-BE49-F238E27FC236}">
                          <a16:creationId xmlns:a16="http://schemas.microsoft.com/office/drawing/2014/main" id="{8BFC0474-A513-59BD-E91A-1A40BEFE28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0" name="Group 280">
                    <a:extLst>
                      <a:ext uri="{FF2B5EF4-FFF2-40B4-BE49-F238E27FC236}">
                        <a16:creationId xmlns:a16="http://schemas.microsoft.com/office/drawing/2014/main" id="{697A6149-CCEE-91ED-71B4-696ECC40DC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11" name="Line 281">
                      <a:extLst>
                        <a:ext uri="{FF2B5EF4-FFF2-40B4-BE49-F238E27FC236}">
                          <a16:creationId xmlns:a16="http://schemas.microsoft.com/office/drawing/2014/main" id="{6C463F97-60B1-D481-DF85-2C32A0AADE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" name="Line 282">
                      <a:extLst>
                        <a:ext uri="{FF2B5EF4-FFF2-40B4-BE49-F238E27FC236}">
                          <a16:creationId xmlns:a16="http://schemas.microsoft.com/office/drawing/2014/main" id="{6690912D-AE4B-0007-80CD-DB4F70AE91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4" name="Group 305">
                  <a:extLst>
                    <a:ext uri="{FF2B5EF4-FFF2-40B4-BE49-F238E27FC236}">
                      <a16:creationId xmlns:a16="http://schemas.microsoft.com/office/drawing/2014/main" id="{5813881B-50AC-2FF1-0B23-42A882067D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6" name="Group 306">
                    <a:extLst>
                      <a:ext uri="{FF2B5EF4-FFF2-40B4-BE49-F238E27FC236}">
                        <a16:creationId xmlns:a16="http://schemas.microsoft.com/office/drawing/2014/main" id="{614069D2-8B2D-3BFA-6204-F41DA14E328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307">
                      <a:extLst>
                        <a:ext uri="{FF2B5EF4-FFF2-40B4-BE49-F238E27FC236}">
                          <a16:creationId xmlns:a16="http://schemas.microsoft.com/office/drawing/2014/main" id="{6C386745-3423-F2B9-DF2A-035E974D9D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6" name="Line 308">
                      <a:extLst>
                        <a:ext uri="{FF2B5EF4-FFF2-40B4-BE49-F238E27FC236}">
                          <a16:creationId xmlns:a16="http://schemas.microsoft.com/office/drawing/2014/main" id="{28F6A8CE-2A4B-8786-F3F8-26FD451B921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" name="Group 309">
                    <a:extLst>
                      <a:ext uri="{FF2B5EF4-FFF2-40B4-BE49-F238E27FC236}">
                        <a16:creationId xmlns:a16="http://schemas.microsoft.com/office/drawing/2014/main" id="{DBEE1FDE-CB64-44BF-88FA-010D110125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310">
                      <a:extLst>
                        <a:ext uri="{FF2B5EF4-FFF2-40B4-BE49-F238E27FC236}">
                          <a16:creationId xmlns:a16="http://schemas.microsoft.com/office/drawing/2014/main" id="{B3BCC43B-3F84-86AC-D0BC-1D3BA43F3B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311">
                      <a:extLst>
                        <a:ext uri="{FF2B5EF4-FFF2-40B4-BE49-F238E27FC236}">
                          <a16:creationId xmlns:a16="http://schemas.microsoft.com/office/drawing/2014/main" id="{7C8EC14C-21D1-2E35-9870-60ECE91E31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8" name="Group 312">
                    <a:extLst>
                      <a:ext uri="{FF2B5EF4-FFF2-40B4-BE49-F238E27FC236}">
                        <a16:creationId xmlns:a16="http://schemas.microsoft.com/office/drawing/2014/main" id="{7E053F9E-5E14-D92A-2F02-2CF0AF0F1D6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8" name="Line 313">
                      <a:extLst>
                        <a:ext uri="{FF2B5EF4-FFF2-40B4-BE49-F238E27FC236}">
                          <a16:creationId xmlns:a16="http://schemas.microsoft.com/office/drawing/2014/main" id="{AEE3A5AF-A146-E592-C0E1-9B98850C80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56" name="Line 314">
                      <a:extLst>
                        <a:ext uri="{FF2B5EF4-FFF2-40B4-BE49-F238E27FC236}">
                          <a16:creationId xmlns:a16="http://schemas.microsoft.com/office/drawing/2014/main" id="{6001AF39-D588-7ED5-B6C9-BD9DCE041EB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9" name="Group 315">
                    <a:extLst>
                      <a:ext uri="{FF2B5EF4-FFF2-40B4-BE49-F238E27FC236}">
                        <a16:creationId xmlns:a16="http://schemas.microsoft.com/office/drawing/2014/main" id="{52A6D0CD-A340-7160-CEDD-E72CE8FCAEF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5" name="Line 316">
                      <a:extLst>
                        <a:ext uri="{FF2B5EF4-FFF2-40B4-BE49-F238E27FC236}">
                          <a16:creationId xmlns:a16="http://schemas.microsoft.com/office/drawing/2014/main" id="{75570C3F-A35E-B992-3160-0C7206AEBA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54" name="Line 317">
                      <a:extLst>
                        <a:ext uri="{FF2B5EF4-FFF2-40B4-BE49-F238E27FC236}">
                          <a16:creationId xmlns:a16="http://schemas.microsoft.com/office/drawing/2014/main" id="{BDDDB7B5-527A-6B16-E307-C2BC66C39C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0" name="Group 318">
                    <a:extLst>
                      <a:ext uri="{FF2B5EF4-FFF2-40B4-BE49-F238E27FC236}">
                        <a16:creationId xmlns:a16="http://schemas.microsoft.com/office/drawing/2014/main" id="{D55F9359-F70B-FD31-C79C-043DC8F488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51" name="Line 319">
                      <a:extLst>
                        <a:ext uri="{FF2B5EF4-FFF2-40B4-BE49-F238E27FC236}">
                          <a16:creationId xmlns:a16="http://schemas.microsoft.com/office/drawing/2014/main" id="{8EF36A34-B473-1ECF-CF07-B0D23E09E0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" name="Line 320">
                      <a:extLst>
                        <a:ext uri="{FF2B5EF4-FFF2-40B4-BE49-F238E27FC236}">
                          <a16:creationId xmlns:a16="http://schemas.microsoft.com/office/drawing/2014/main" id="{BEA50F02-3E3C-D646-A70F-436320812B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1" name="Group 321">
                    <a:extLst>
                      <a:ext uri="{FF2B5EF4-FFF2-40B4-BE49-F238E27FC236}">
                        <a16:creationId xmlns:a16="http://schemas.microsoft.com/office/drawing/2014/main" id="{F481D967-1D67-302F-6C88-382A334242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22">
                      <a:extLst>
                        <a:ext uri="{FF2B5EF4-FFF2-40B4-BE49-F238E27FC236}">
                          <a16:creationId xmlns:a16="http://schemas.microsoft.com/office/drawing/2014/main" id="{522F60F4-B71E-3A0B-7A60-B0F024AEF4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23">
                      <a:extLst>
                        <a:ext uri="{FF2B5EF4-FFF2-40B4-BE49-F238E27FC236}">
                          <a16:creationId xmlns:a16="http://schemas.microsoft.com/office/drawing/2014/main" id="{6DC644F9-185C-B7D2-3A9C-6C27258ADC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85" name="Oval 324">
                <a:extLst>
                  <a:ext uri="{FF2B5EF4-FFF2-40B4-BE49-F238E27FC236}">
                    <a16:creationId xmlns:a16="http://schemas.microsoft.com/office/drawing/2014/main" id="{B1ACF8A5-C2FD-6219-9CD5-129305A75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3AFA5997-02F6-72E5-B79C-104106D46882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280" name="Group 283">
                  <a:extLst>
                    <a:ext uri="{FF2B5EF4-FFF2-40B4-BE49-F238E27FC236}">
                      <a16:creationId xmlns:a16="http://schemas.microsoft.com/office/drawing/2014/main" id="{9C4E871A-8929-73A4-62E9-9B4002B852D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77" name="Group 284">
                    <a:extLst>
                      <a:ext uri="{FF2B5EF4-FFF2-40B4-BE49-F238E27FC236}">
                        <a16:creationId xmlns:a16="http://schemas.microsoft.com/office/drawing/2014/main" id="{3AECC0B5-F904-8F6B-CEF8-1F9ABFAEE7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03" name="Line 285">
                      <a:extLst>
                        <a:ext uri="{FF2B5EF4-FFF2-40B4-BE49-F238E27FC236}">
                          <a16:creationId xmlns:a16="http://schemas.microsoft.com/office/drawing/2014/main" id="{30A9E8CE-43AE-4B48-1973-D5510E05E3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4" name="Line 286">
                      <a:extLst>
                        <a:ext uri="{FF2B5EF4-FFF2-40B4-BE49-F238E27FC236}">
                          <a16:creationId xmlns:a16="http://schemas.microsoft.com/office/drawing/2014/main" id="{4FA9B592-C685-E849-2514-ADA844104E7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" name="Group 287">
                    <a:extLst>
                      <a:ext uri="{FF2B5EF4-FFF2-40B4-BE49-F238E27FC236}">
                        <a16:creationId xmlns:a16="http://schemas.microsoft.com/office/drawing/2014/main" id="{9366A92D-CB53-0218-A2F6-77643ADBE5D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201" name="Line 288">
                      <a:extLst>
                        <a:ext uri="{FF2B5EF4-FFF2-40B4-BE49-F238E27FC236}">
                          <a16:creationId xmlns:a16="http://schemas.microsoft.com/office/drawing/2014/main" id="{11E5AC5B-48DB-AB43-B594-80FA6976C6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" name="Line 289">
                      <a:extLst>
                        <a:ext uri="{FF2B5EF4-FFF2-40B4-BE49-F238E27FC236}">
                          <a16:creationId xmlns:a16="http://schemas.microsoft.com/office/drawing/2014/main" id="{FBAFFAA9-8B4E-B711-1D4E-7E52EA30F7A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9" name="Group 290">
                    <a:extLst>
                      <a:ext uri="{FF2B5EF4-FFF2-40B4-BE49-F238E27FC236}">
                        <a16:creationId xmlns:a16="http://schemas.microsoft.com/office/drawing/2014/main" id="{1B1C1822-AA3E-9F4F-5994-E3EF6C48CF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89" name="Line 291">
                      <a:extLst>
                        <a:ext uri="{FF2B5EF4-FFF2-40B4-BE49-F238E27FC236}">
                          <a16:creationId xmlns:a16="http://schemas.microsoft.com/office/drawing/2014/main" id="{5A82D039-AD2C-F25B-067C-A7AC0F17C4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" name="Line 292">
                      <a:extLst>
                        <a:ext uri="{FF2B5EF4-FFF2-40B4-BE49-F238E27FC236}">
                          <a16:creationId xmlns:a16="http://schemas.microsoft.com/office/drawing/2014/main" id="{FDA6ECB8-7DBE-BE61-621B-4BF6BD0877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0" name="Group 293">
                    <a:extLst>
                      <a:ext uri="{FF2B5EF4-FFF2-40B4-BE49-F238E27FC236}">
                        <a16:creationId xmlns:a16="http://schemas.microsoft.com/office/drawing/2014/main" id="{9EA3E4A6-7FD7-EDE7-70BD-2E133151286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85" name="Line 294">
                      <a:extLst>
                        <a:ext uri="{FF2B5EF4-FFF2-40B4-BE49-F238E27FC236}">
                          <a16:creationId xmlns:a16="http://schemas.microsoft.com/office/drawing/2014/main" id="{CA397A68-601D-4DB8-F8DC-FA2D2F42428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" name="Line 295">
                      <a:extLst>
                        <a:ext uri="{FF2B5EF4-FFF2-40B4-BE49-F238E27FC236}">
                          <a16:creationId xmlns:a16="http://schemas.microsoft.com/office/drawing/2014/main" id="{A6A53403-8B09-6170-0B42-C5F64BFB1D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1" name="Group 296">
                    <a:extLst>
                      <a:ext uri="{FF2B5EF4-FFF2-40B4-BE49-F238E27FC236}">
                        <a16:creationId xmlns:a16="http://schemas.microsoft.com/office/drawing/2014/main" id="{232760C9-253F-5713-56BF-561074AF94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83" name="Line 297">
                      <a:extLst>
                        <a:ext uri="{FF2B5EF4-FFF2-40B4-BE49-F238E27FC236}">
                          <a16:creationId xmlns:a16="http://schemas.microsoft.com/office/drawing/2014/main" id="{1B24B933-93FB-6184-1BBA-1317E443FA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" name="Line 298">
                      <a:extLst>
                        <a:ext uri="{FF2B5EF4-FFF2-40B4-BE49-F238E27FC236}">
                          <a16:creationId xmlns:a16="http://schemas.microsoft.com/office/drawing/2014/main" id="{D390C045-A4F2-916C-95E6-444EFB8140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2" name="Group 299">
                    <a:extLst>
                      <a:ext uri="{FF2B5EF4-FFF2-40B4-BE49-F238E27FC236}">
                        <a16:creationId xmlns:a16="http://schemas.microsoft.com/office/drawing/2014/main" id="{394247CF-BD5F-42A4-1BAC-6AABF74208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67" name="Line 300">
                      <a:extLst>
                        <a:ext uri="{FF2B5EF4-FFF2-40B4-BE49-F238E27FC236}">
                          <a16:creationId xmlns:a16="http://schemas.microsoft.com/office/drawing/2014/main" id="{5014B6AB-1F49-28FA-F4DE-59A92C5D2C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68" name="Line 301">
                      <a:extLst>
                        <a:ext uri="{FF2B5EF4-FFF2-40B4-BE49-F238E27FC236}">
                          <a16:creationId xmlns:a16="http://schemas.microsoft.com/office/drawing/2014/main" id="{BD49C8FD-E86D-F73B-A8F2-23EF3808E2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" name="Group 326">
                  <a:extLst>
                    <a:ext uri="{FF2B5EF4-FFF2-40B4-BE49-F238E27FC236}">
                      <a16:creationId xmlns:a16="http://schemas.microsoft.com/office/drawing/2014/main" id="{0078306B-2E5F-21C9-4181-C5A4910808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325" name="Group 327">
                    <a:extLst>
                      <a:ext uri="{FF2B5EF4-FFF2-40B4-BE49-F238E27FC236}">
                        <a16:creationId xmlns:a16="http://schemas.microsoft.com/office/drawing/2014/main" id="{8226B601-DC6C-7D51-0380-910210DD352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677" name="Line 328">
                      <a:extLst>
                        <a:ext uri="{FF2B5EF4-FFF2-40B4-BE49-F238E27FC236}">
                          <a16:creationId xmlns:a16="http://schemas.microsoft.com/office/drawing/2014/main" id="{A360F85C-C9CF-CB05-B1A7-21CBA5AE66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1" name="Line 329">
                      <a:extLst>
                        <a:ext uri="{FF2B5EF4-FFF2-40B4-BE49-F238E27FC236}">
                          <a16:creationId xmlns:a16="http://schemas.microsoft.com/office/drawing/2014/main" id="{BDB13DB9-BB38-ECB6-32C8-644B333F72F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6" name="Group 330">
                    <a:extLst>
                      <a:ext uri="{FF2B5EF4-FFF2-40B4-BE49-F238E27FC236}">
                        <a16:creationId xmlns:a16="http://schemas.microsoft.com/office/drawing/2014/main" id="{C34E039E-391A-EFAC-9B4E-0149C3F665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39" name="Line 331">
                      <a:extLst>
                        <a:ext uri="{FF2B5EF4-FFF2-40B4-BE49-F238E27FC236}">
                          <a16:creationId xmlns:a16="http://schemas.microsoft.com/office/drawing/2014/main" id="{57CCBB96-C78F-926E-CBFD-9A0AE08A23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0" name="Line 332">
                      <a:extLst>
                        <a:ext uri="{FF2B5EF4-FFF2-40B4-BE49-F238E27FC236}">
                          <a16:creationId xmlns:a16="http://schemas.microsoft.com/office/drawing/2014/main" id="{0160AE6B-52A4-BFF5-5D87-F0A6A24BD1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7" name="Group 333">
                    <a:extLst>
                      <a:ext uri="{FF2B5EF4-FFF2-40B4-BE49-F238E27FC236}">
                        <a16:creationId xmlns:a16="http://schemas.microsoft.com/office/drawing/2014/main" id="{A0A18190-2386-9D1D-4D8C-E98D99688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37" name="Line 334">
                      <a:extLst>
                        <a:ext uri="{FF2B5EF4-FFF2-40B4-BE49-F238E27FC236}">
                          <a16:creationId xmlns:a16="http://schemas.microsoft.com/office/drawing/2014/main" id="{F8425583-18A9-B8F9-27B6-A37E2439BE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8" name="Line 335">
                      <a:extLst>
                        <a:ext uri="{FF2B5EF4-FFF2-40B4-BE49-F238E27FC236}">
                          <a16:creationId xmlns:a16="http://schemas.microsoft.com/office/drawing/2014/main" id="{592C70CB-53A1-F97B-00B5-18079DB4D4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8" name="Group 336">
                    <a:extLst>
                      <a:ext uri="{FF2B5EF4-FFF2-40B4-BE49-F238E27FC236}">
                        <a16:creationId xmlns:a16="http://schemas.microsoft.com/office/drawing/2014/main" id="{C4D1C876-A2DB-473D-086E-33D6657D15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35" name="Line 337">
                      <a:extLst>
                        <a:ext uri="{FF2B5EF4-FFF2-40B4-BE49-F238E27FC236}">
                          <a16:creationId xmlns:a16="http://schemas.microsoft.com/office/drawing/2014/main" id="{F63D3AE4-9B38-195A-E1D4-21FC80854C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6" name="Line 338">
                      <a:extLst>
                        <a:ext uri="{FF2B5EF4-FFF2-40B4-BE49-F238E27FC236}">
                          <a16:creationId xmlns:a16="http://schemas.microsoft.com/office/drawing/2014/main" id="{EC36DC3C-F62E-5DDF-0924-2740F214FC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9" name="Group 339">
                    <a:extLst>
                      <a:ext uri="{FF2B5EF4-FFF2-40B4-BE49-F238E27FC236}">
                        <a16:creationId xmlns:a16="http://schemas.microsoft.com/office/drawing/2014/main" id="{08A02173-5C91-3428-B74E-02F98712A9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33" name="Line 340">
                      <a:extLst>
                        <a:ext uri="{FF2B5EF4-FFF2-40B4-BE49-F238E27FC236}">
                          <a16:creationId xmlns:a16="http://schemas.microsoft.com/office/drawing/2014/main" id="{AF34DB63-C51D-2D6D-3D78-5C3F03C863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4" name="Line 341">
                      <a:extLst>
                        <a:ext uri="{FF2B5EF4-FFF2-40B4-BE49-F238E27FC236}">
                          <a16:creationId xmlns:a16="http://schemas.microsoft.com/office/drawing/2014/main" id="{9C4A909C-E116-ADC3-9EED-3122B435A0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0" name="Group 342">
                    <a:extLst>
                      <a:ext uri="{FF2B5EF4-FFF2-40B4-BE49-F238E27FC236}">
                        <a16:creationId xmlns:a16="http://schemas.microsoft.com/office/drawing/2014/main" id="{20A6055E-FAA2-D454-2EC7-E009E4EB39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331" name="Line 343">
                      <a:extLst>
                        <a:ext uri="{FF2B5EF4-FFF2-40B4-BE49-F238E27FC236}">
                          <a16:creationId xmlns:a16="http://schemas.microsoft.com/office/drawing/2014/main" id="{6DEA84E9-0285-F8F4-6F6E-D16D8F37D6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2" name="Line 344">
                      <a:extLst>
                        <a:ext uri="{FF2B5EF4-FFF2-40B4-BE49-F238E27FC236}">
                          <a16:creationId xmlns:a16="http://schemas.microsoft.com/office/drawing/2014/main" id="{056D8E26-10D4-2827-32C8-0B240D08D3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94" name="AutoShape 345">
                <a:extLst>
                  <a:ext uri="{FF2B5EF4-FFF2-40B4-BE49-F238E27FC236}">
                    <a16:creationId xmlns:a16="http://schemas.microsoft.com/office/drawing/2014/main" id="{596E3326-98FF-34C9-8562-8C18F4D37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AutoShape 346">
                <a:extLst>
                  <a:ext uri="{FF2B5EF4-FFF2-40B4-BE49-F238E27FC236}">
                    <a16:creationId xmlns:a16="http://schemas.microsoft.com/office/drawing/2014/main" id="{88D2801B-DB50-38F9-799D-2EA166323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AutoShape 347">
                <a:extLst>
                  <a:ext uri="{FF2B5EF4-FFF2-40B4-BE49-F238E27FC236}">
                    <a16:creationId xmlns:a16="http://schemas.microsoft.com/office/drawing/2014/main" id="{9A558C4F-F95F-C066-0306-0DC396E6B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AutoShape 348">
                <a:extLst>
                  <a:ext uri="{FF2B5EF4-FFF2-40B4-BE49-F238E27FC236}">
                    <a16:creationId xmlns:a16="http://schemas.microsoft.com/office/drawing/2014/main" id="{215A78AD-EAB9-AF5A-06A4-F975BEAC3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AutoShape 349">
                <a:extLst>
                  <a:ext uri="{FF2B5EF4-FFF2-40B4-BE49-F238E27FC236}">
                    <a16:creationId xmlns:a16="http://schemas.microsoft.com/office/drawing/2014/main" id="{8067EA19-939D-31B7-033E-C06F33B71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AutoShape 350">
                <a:extLst>
                  <a:ext uri="{FF2B5EF4-FFF2-40B4-BE49-F238E27FC236}">
                    <a16:creationId xmlns:a16="http://schemas.microsoft.com/office/drawing/2014/main" id="{42361AEC-F425-F20E-5958-843F36201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8" name="Group 351">
                <a:extLst>
                  <a:ext uri="{FF2B5EF4-FFF2-40B4-BE49-F238E27FC236}">
                    <a16:creationId xmlns:a16="http://schemas.microsoft.com/office/drawing/2014/main" id="{3F4E8F2A-1CD6-BA00-F184-B12738908C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579" name="AutoShape 355">
                  <a:extLst>
                    <a:ext uri="{FF2B5EF4-FFF2-40B4-BE49-F238E27FC236}">
                      <a16:creationId xmlns:a16="http://schemas.microsoft.com/office/drawing/2014/main" id="{7A5063BA-3D38-180C-FA0A-DA3062B13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" name="AutoShape 354">
                  <a:extLst>
                    <a:ext uri="{FF2B5EF4-FFF2-40B4-BE49-F238E27FC236}">
                      <a16:creationId xmlns:a16="http://schemas.microsoft.com/office/drawing/2014/main" id="{87B9022B-D9E5-E789-62EE-0EAA9F604E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" name="AutoShape 355">
                  <a:extLst>
                    <a:ext uri="{FF2B5EF4-FFF2-40B4-BE49-F238E27FC236}">
                      <a16:creationId xmlns:a16="http://schemas.microsoft.com/office/drawing/2014/main" id="{075BF463-98EA-2467-B5E4-AB629E76DD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9" name="Oval 357">
                <a:extLst>
                  <a:ext uri="{FF2B5EF4-FFF2-40B4-BE49-F238E27FC236}">
                    <a16:creationId xmlns:a16="http://schemas.microsoft.com/office/drawing/2014/main" id="{CA89834B-FF6A-AF35-2996-01844B94B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Freeform 362">
                <a:extLst>
                  <a:ext uri="{FF2B5EF4-FFF2-40B4-BE49-F238E27FC236}">
                    <a16:creationId xmlns:a16="http://schemas.microsoft.com/office/drawing/2014/main" id="{90AC6F5B-C8D2-6C06-0E02-EE76C34EF4E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Freeform 363">
                <a:extLst>
                  <a:ext uri="{FF2B5EF4-FFF2-40B4-BE49-F238E27FC236}">
                    <a16:creationId xmlns:a16="http://schemas.microsoft.com/office/drawing/2014/main" id="{EECDA5E1-E41F-AFFD-2967-CD54FA0E5C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" name="AutoShape 365">
                <a:extLst>
                  <a:ext uri="{FF2B5EF4-FFF2-40B4-BE49-F238E27FC236}">
                    <a16:creationId xmlns:a16="http://schemas.microsoft.com/office/drawing/2014/main" id="{F7A6C04D-0695-AE97-9725-C11C888A6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AutoShape 369">
                <a:extLst>
                  <a:ext uri="{FF2B5EF4-FFF2-40B4-BE49-F238E27FC236}">
                    <a16:creationId xmlns:a16="http://schemas.microsoft.com/office/drawing/2014/main" id="{E13F2B20-186C-B841-D507-934EF5731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AutoShape 372">
                <a:extLst>
                  <a:ext uri="{FF2B5EF4-FFF2-40B4-BE49-F238E27FC236}">
                    <a16:creationId xmlns:a16="http://schemas.microsoft.com/office/drawing/2014/main" id="{711A5D8F-563B-C047-8ABE-05A910AB6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AutoShape 373" descr="縦線 (反転)">
                <a:extLst>
                  <a:ext uri="{FF2B5EF4-FFF2-40B4-BE49-F238E27FC236}">
                    <a16:creationId xmlns:a16="http://schemas.microsoft.com/office/drawing/2014/main" id="{F294734A-EB07-A99E-819C-F722D18AF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AutoShape 374">
                <a:extLst>
                  <a:ext uri="{FF2B5EF4-FFF2-40B4-BE49-F238E27FC236}">
                    <a16:creationId xmlns:a16="http://schemas.microsoft.com/office/drawing/2014/main" id="{F7E5A5E5-71AB-5215-CE87-EC1DCF401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2" name="Oval 375">
                <a:extLst>
                  <a:ext uri="{FF2B5EF4-FFF2-40B4-BE49-F238E27FC236}">
                    <a16:creationId xmlns:a16="http://schemas.microsoft.com/office/drawing/2014/main" id="{9986198E-CA49-6923-8A27-F0B1E1BD1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3" name="Oval 376">
                <a:extLst>
                  <a:ext uri="{FF2B5EF4-FFF2-40B4-BE49-F238E27FC236}">
                    <a16:creationId xmlns:a16="http://schemas.microsoft.com/office/drawing/2014/main" id="{17BBAFDA-2756-1646-BCF6-40E5A2D2B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4" name="Oval 378">
                <a:extLst>
                  <a:ext uri="{FF2B5EF4-FFF2-40B4-BE49-F238E27FC236}">
                    <a16:creationId xmlns:a16="http://schemas.microsoft.com/office/drawing/2014/main" id="{77BA4B35-202B-0FC5-6F17-2C41A60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5" name="AutoShape 379">
                <a:extLst>
                  <a:ext uri="{FF2B5EF4-FFF2-40B4-BE49-F238E27FC236}">
                    <a16:creationId xmlns:a16="http://schemas.microsoft.com/office/drawing/2014/main" id="{47A4F1FB-AA46-C76B-BFDC-73A504F62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" name="AutoShape 380">
                <a:extLst>
                  <a:ext uri="{FF2B5EF4-FFF2-40B4-BE49-F238E27FC236}">
                    <a16:creationId xmlns:a16="http://schemas.microsoft.com/office/drawing/2014/main" id="{7BEABA9E-E34E-3A24-B0D3-F430AB997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8" name="AutoShape 358">
                <a:extLst>
                  <a:ext uri="{FF2B5EF4-FFF2-40B4-BE49-F238E27FC236}">
                    <a16:creationId xmlns:a16="http://schemas.microsoft.com/office/drawing/2014/main" id="{F82E37CD-D757-0E8D-B469-304A68A3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17BAFAA3-DF23-0AC6-57BA-3D21C9B3B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0" name="AutoShape 371">
                <a:extLst>
                  <a:ext uri="{FF2B5EF4-FFF2-40B4-BE49-F238E27FC236}">
                    <a16:creationId xmlns:a16="http://schemas.microsoft.com/office/drawing/2014/main" id="{719EBB9A-BC4F-99A6-EBCD-84987AC38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AF7C21F3-0B5B-8613-F5BE-FEB655ED8EB0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FC552CE3-18E6-E1B1-63D3-288147B98ECD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FA25B920-FACE-5F6C-D588-9CF9BFC5DAC4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784E32A5-AFA6-2601-5109-B3FA774D170C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9B791230-7EF8-A772-1E74-F520843D62A0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EA265B2D-4A67-44F7-1B61-F7A7AAC4C879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C4F845ED-D103-3026-85AE-130B9E42E7CD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880A3086-0F2D-1205-7CE8-1CB2E35B38DE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月 79">
                <a:extLst>
                  <a:ext uri="{FF2B5EF4-FFF2-40B4-BE49-F238E27FC236}">
                    <a16:creationId xmlns:a16="http://schemas.microsoft.com/office/drawing/2014/main" id="{CA7D683A-030F-79D6-42D6-7139D6C00FC4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823E949A-8ABE-DC8F-C185-5E9C03338680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0C999101-AA26-F8B1-3255-259C76F675A3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BBCEFFEF-23AE-3C72-3759-4AC8CA434AAB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90" name="四角形: 角を丸くする 689">
                  <a:extLst>
                    <a:ext uri="{FF2B5EF4-FFF2-40B4-BE49-F238E27FC236}">
                      <a16:creationId xmlns:a16="http://schemas.microsoft.com/office/drawing/2014/main" id="{DC724E44-4C49-CEEB-4B0F-582DDECA2D39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D2D5E9E8-F85A-387C-7E52-125014DDCD20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四角形: 角を丸くする 277">
                  <a:extLst>
                    <a:ext uri="{FF2B5EF4-FFF2-40B4-BE49-F238E27FC236}">
                      <a16:creationId xmlns:a16="http://schemas.microsoft.com/office/drawing/2014/main" id="{21FC862C-32CC-B630-31C9-D68023482AC3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四角形: 角を丸くする 277">
                  <a:extLst>
                    <a:ext uri="{FF2B5EF4-FFF2-40B4-BE49-F238E27FC236}">
                      <a16:creationId xmlns:a16="http://schemas.microsoft.com/office/drawing/2014/main" id="{9A9497B8-C4AE-4BF2-8454-C29AF4079E01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四角形: 角を丸くする 277">
                  <a:extLst>
                    <a:ext uri="{FF2B5EF4-FFF2-40B4-BE49-F238E27FC236}">
                      <a16:creationId xmlns:a16="http://schemas.microsoft.com/office/drawing/2014/main" id="{3D43A49F-DCAC-B25D-F0EF-6BAB9DEA2B2B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四角形: 角を丸くする 277">
                  <a:extLst>
                    <a:ext uri="{FF2B5EF4-FFF2-40B4-BE49-F238E27FC236}">
                      <a16:creationId xmlns:a16="http://schemas.microsoft.com/office/drawing/2014/main" id="{86774055-9B0E-E6B3-8BA2-D13AF8397230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6" name="月 695">
                <a:extLst>
                  <a:ext uri="{FF2B5EF4-FFF2-40B4-BE49-F238E27FC236}">
                    <a16:creationId xmlns:a16="http://schemas.microsoft.com/office/drawing/2014/main" id="{4E6FDC27-2536-E7A3-E5F3-70DF32A0DC1C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EB43357E-1D53-727A-19CF-458551451115}"/>
              </a:ext>
            </a:extLst>
          </p:cNvPr>
          <p:cNvGrpSpPr/>
          <p:nvPr/>
        </p:nvGrpSpPr>
        <p:grpSpPr>
          <a:xfrm>
            <a:off x="6546835" y="4194085"/>
            <a:ext cx="2681868" cy="1920181"/>
            <a:chOff x="7068235" y="4100754"/>
            <a:chExt cx="4185505" cy="2996765"/>
          </a:xfrm>
        </p:grpSpPr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D53AAB83-F373-B7EC-7E15-429649189BE2}"/>
                </a:ext>
              </a:extLst>
            </p:cNvPr>
            <p:cNvGrpSpPr/>
            <p:nvPr/>
          </p:nvGrpSpPr>
          <p:grpSpPr>
            <a:xfrm flipH="1">
              <a:off x="7068235" y="4524948"/>
              <a:ext cx="2946889" cy="1879358"/>
              <a:chOff x="-3706108" y="1831780"/>
              <a:chExt cx="2588085" cy="1650533"/>
            </a:xfrm>
          </p:grpSpPr>
          <p:sp>
            <p:nvSpPr>
              <p:cNvPr id="721" name="星: 12 pt 720">
                <a:extLst>
                  <a:ext uri="{FF2B5EF4-FFF2-40B4-BE49-F238E27FC236}">
                    <a16:creationId xmlns:a16="http://schemas.microsoft.com/office/drawing/2014/main" id="{051AB087-6114-404F-B9E9-A22220E480B6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EE60AE5D-D412-3BD3-9ACD-264AB99585E8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8F8A0F50-CF04-27AE-4651-8CB87EF103F1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790" name="Group 264">
                  <a:extLst>
                    <a:ext uri="{FF2B5EF4-FFF2-40B4-BE49-F238E27FC236}">
                      <a16:creationId xmlns:a16="http://schemas.microsoft.com/office/drawing/2014/main" id="{90A05AF8-35A1-29EB-F348-98D254C729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10" name="Group 265">
                    <a:extLst>
                      <a:ext uri="{FF2B5EF4-FFF2-40B4-BE49-F238E27FC236}">
                        <a16:creationId xmlns:a16="http://schemas.microsoft.com/office/drawing/2014/main" id="{8F42AE18-79C4-772E-3AD4-4F9D86DB75F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6" name="Line 266">
                      <a:extLst>
                        <a:ext uri="{FF2B5EF4-FFF2-40B4-BE49-F238E27FC236}">
                          <a16:creationId xmlns:a16="http://schemas.microsoft.com/office/drawing/2014/main" id="{2E59DBE9-EE85-16E0-337C-DCC326A2B3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7" name="Line 267">
                      <a:extLst>
                        <a:ext uri="{FF2B5EF4-FFF2-40B4-BE49-F238E27FC236}">
                          <a16:creationId xmlns:a16="http://schemas.microsoft.com/office/drawing/2014/main" id="{E986C610-D37B-18A4-F437-E9064EBB6B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1" name="Group 268">
                    <a:extLst>
                      <a:ext uri="{FF2B5EF4-FFF2-40B4-BE49-F238E27FC236}">
                        <a16:creationId xmlns:a16="http://schemas.microsoft.com/office/drawing/2014/main" id="{A29D67DF-D5DE-694E-E70B-BD4D0196E07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4" name="Line 269">
                      <a:extLst>
                        <a:ext uri="{FF2B5EF4-FFF2-40B4-BE49-F238E27FC236}">
                          <a16:creationId xmlns:a16="http://schemas.microsoft.com/office/drawing/2014/main" id="{6BE5A8B4-DF75-64C1-F422-1CBD5706A8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5" name="Line 270">
                      <a:extLst>
                        <a:ext uri="{FF2B5EF4-FFF2-40B4-BE49-F238E27FC236}">
                          <a16:creationId xmlns:a16="http://schemas.microsoft.com/office/drawing/2014/main" id="{6B835F72-FA2A-09BE-ED52-F0B90CC588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2" name="Group 271">
                    <a:extLst>
                      <a:ext uri="{FF2B5EF4-FFF2-40B4-BE49-F238E27FC236}">
                        <a16:creationId xmlns:a16="http://schemas.microsoft.com/office/drawing/2014/main" id="{F259F97E-228D-E688-35ED-2AFD4BCA9B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2" name="Line 272">
                      <a:extLst>
                        <a:ext uri="{FF2B5EF4-FFF2-40B4-BE49-F238E27FC236}">
                          <a16:creationId xmlns:a16="http://schemas.microsoft.com/office/drawing/2014/main" id="{725AD14C-25CF-D13F-0CE1-8590B29367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3" name="Line 273">
                      <a:extLst>
                        <a:ext uri="{FF2B5EF4-FFF2-40B4-BE49-F238E27FC236}">
                          <a16:creationId xmlns:a16="http://schemas.microsoft.com/office/drawing/2014/main" id="{2D08444F-55E4-D39A-85FF-CDD6AD0CA8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3" name="Group 274">
                    <a:extLst>
                      <a:ext uri="{FF2B5EF4-FFF2-40B4-BE49-F238E27FC236}">
                        <a16:creationId xmlns:a16="http://schemas.microsoft.com/office/drawing/2014/main" id="{1ECD18B4-6B75-18FD-87B8-E76D245DF2E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0" name="Line 275">
                      <a:extLst>
                        <a:ext uri="{FF2B5EF4-FFF2-40B4-BE49-F238E27FC236}">
                          <a16:creationId xmlns:a16="http://schemas.microsoft.com/office/drawing/2014/main" id="{838F6173-D4B7-CC82-07B9-412E186512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1" name="Line 276">
                      <a:extLst>
                        <a:ext uri="{FF2B5EF4-FFF2-40B4-BE49-F238E27FC236}">
                          <a16:creationId xmlns:a16="http://schemas.microsoft.com/office/drawing/2014/main" id="{C16655BE-3CE9-79D1-F332-3DC6107052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4" name="Group 277">
                    <a:extLst>
                      <a:ext uri="{FF2B5EF4-FFF2-40B4-BE49-F238E27FC236}">
                        <a16:creationId xmlns:a16="http://schemas.microsoft.com/office/drawing/2014/main" id="{58491228-BDCC-F56E-77D0-D0A16DED7E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18" name="Line 278">
                      <a:extLst>
                        <a:ext uri="{FF2B5EF4-FFF2-40B4-BE49-F238E27FC236}">
                          <a16:creationId xmlns:a16="http://schemas.microsoft.com/office/drawing/2014/main" id="{19895A7A-94E2-2F5D-387A-1D563CB1BB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9" name="Line 279">
                      <a:extLst>
                        <a:ext uri="{FF2B5EF4-FFF2-40B4-BE49-F238E27FC236}">
                          <a16:creationId xmlns:a16="http://schemas.microsoft.com/office/drawing/2014/main" id="{7CCD3E6D-D9DB-BD1F-3B88-9E24830822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5" name="Group 280">
                    <a:extLst>
                      <a:ext uri="{FF2B5EF4-FFF2-40B4-BE49-F238E27FC236}">
                        <a16:creationId xmlns:a16="http://schemas.microsoft.com/office/drawing/2014/main" id="{4E4C1448-2696-990C-B22B-DF7B859F74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16" name="Line 281">
                      <a:extLst>
                        <a:ext uri="{FF2B5EF4-FFF2-40B4-BE49-F238E27FC236}">
                          <a16:creationId xmlns:a16="http://schemas.microsoft.com/office/drawing/2014/main" id="{B385FAA1-8A60-20E5-BB26-3218FD1DA7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7" name="Line 282">
                      <a:extLst>
                        <a:ext uri="{FF2B5EF4-FFF2-40B4-BE49-F238E27FC236}">
                          <a16:creationId xmlns:a16="http://schemas.microsoft.com/office/drawing/2014/main" id="{E90E8533-5733-0D98-163C-F979154C3B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91" name="Group 305">
                  <a:extLst>
                    <a:ext uri="{FF2B5EF4-FFF2-40B4-BE49-F238E27FC236}">
                      <a16:creationId xmlns:a16="http://schemas.microsoft.com/office/drawing/2014/main" id="{A5C89059-D99F-7EC1-13A6-483ADE55DF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792" name="Group 306">
                    <a:extLst>
                      <a:ext uri="{FF2B5EF4-FFF2-40B4-BE49-F238E27FC236}">
                        <a16:creationId xmlns:a16="http://schemas.microsoft.com/office/drawing/2014/main" id="{36C99D88-8583-1697-CEAD-754DA39650F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8" name="Line 307">
                      <a:extLst>
                        <a:ext uri="{FF2B5EF4-FFF2-40B4-BE49-F238E27FC236}">
                          <a16:creationId xmlns:a16="http://schemas.microsoft.com/office/drawing/2014/main" id="{D2F19E81-1C9E-22B5-3A6C-975001C711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9" name="Line 308">
                      <a:extLst>
                        <a:ext uri="{FF2B5EF4-FFF2-40B4-BE49-F238E27FC236}">
                          <a16:creationId xmlns:a16="http://schemas.microsoft.com/office/drawing/2014/main" id="{53993C6F-426E-1993-F805-B46D754E5F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3" name="Group 309">
                    <a:extLst>
                      <a:ext uri="{FF2B5EF4-FFF2-40B4-BE49-F238E27FC236}">
                        <a16:creationId xmlns:a16="http://schemas.microsoft.com/office/drawing/2014/main" id="{22888050-4E91-4C9A-D1A9-ECEA8D8032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6" name="Line 310">
                      <a:extLst>
                        <a:ext uri="{FF2B5EF4-FFF2-40B4-BE49-F238E27FC236}">
                          <a16:creationId xmlns:a16="http://schemas.microsoft.com/office/drawing/2014/main" id="{2A5D7EA9-EB71-A076-A1E8-8F81E6CD2C7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7" name="Line 311">
                      <a:extLst>
                        <a:ext uri="{FF2B5EF4-FFF2-40B4-BE49-F238E27FC236}">
                          <a16:creationId xmlns:a16="http://schemas.microsoft.com/office/drawing/2014/main" id="{F9C9ABE0-A8A7-9011-5461-E832281BDD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4" name="Group 312">
                    <a:extLst>
                      <a:ext uri="{FF2B5EF4-FFF2-40B4-BE49-F238E27FC236}">
                        <a16:creationId xmlns:a16="http://schemas.microsoft.com/office/drawing/2014/main" id="{A1100D93-CDC7-F7C9-7D63-7EC15CB7AC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4" name="Line 313">
                      <a:extLst>
                        <a:ext uri="{FF2B5EF4-FFF2-40B4-BE49-F238E27FC236}">
                          <a16:creationId xmlns:a16="http://schemas.microsoft.com/office/drawing/2014/main" id="{B818D9A6-1792-3DAC-C14B-FE21620D07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5" name="Line 314">
                      <a:extLst>
                        <a:ext uri="{FF2B5EF4-FFF2-40B4-BE49-F238E27FC236}">
                          <a16:creationId xmlns:a16="http://schemas.microsoft.com/office/drawing/2014/main" id="{2D724CE2-928E-631C-8161-0B07A9AAF0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5" name="Group 315">
                    <a:extLst>
                      <a:ext uri="{FF2B5EF4-FFF2-40B4-BE49-F238E27FC236}">
                        <a16:creationId xmlns:a16="http://schemas.microsoft.com/office/drawing/2014/main" id="{0633C149-86AD-71E7-0695-589D1808945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2" name="Line 316">
                      <a:extLst>
                        <a:ext uri="{FF2B5EF4-FFF2-40B4-BE49-F238E27FC236}">
                          <a16:creationId xmlns:a16="http://schemas.microsoft.com/office/drawing/2014/main" id="{3AA65039-1E00-B0EA-CE90-7AB7FD4A2B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3" name="Line 317">
                      <a:extLst>
                        <a:ext uri="{FF2B5EF4-FFF2-40B4-BE49-F238E27FC236}">
                          <a16:creationId xmlns:a16="http://schemas.microsoft.com/office/drawing/2014/main" id="{33A31BBC-ABFB-9710-EF77-029B5B14C0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6" name="Group 318">
                    <a:extLst>
                      <a:ext uri="{FF2B5EF4-FFF2-40B4-BE49-F238E27FC236}">
                        <a16:creationId xmlns:a16="http://schemas.microsoft.com/office/drawing/2014/main" id="{EEE290C3-2895-DE16-9797-114CC0AFE77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0" name="Line 319">
                      <a:extLst>
                        <a:ext uri="{FF2B5EF4-FFF2-40B4-BE49-F238E27FC236}">
                          <a16:creationId xmlns:a16="http://schemas.microsoft.com/office/drawing/2014/main" id="{106B76DA-1667-CC6A-9754-70B2D0F291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1" name="Line 320">
                      <a:extLst>
                        <a:ext uri="{FF2B5EF4-FFF2-40B4-BE49-F238E27FC236}">
                          <a16:creationId xmlns:a16="http://schemas.microsoft.com/office/drawing/2014/main" id="{58FAC150-BCDC-B38C-5002-869E73E0C7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7" name="Group 321">
                    <a:extLst>
                      <a:ext uri="{FF2B5EF4-FFF2-40B4-BE49-F238E27FC236}">
                        <a16:creationId xmlns:a16="http://schemas.microsoft.com/office/drawing/2014/main" id="{CF827FC4-6DED-381A-0C14-3001FDABA5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98" name="Line 322">
                      <a:extLst>
                        <a:ext uri="{FF2B5EF4-FFF2-40B4-BE49-F238E27FC236}">
                          <a16:creationId xmlns:a16="http://schemas.microsoft.com/office/drawing/2014/main" id="{5FCE98AA-E1CA-AEFD-8818-DB2E96816A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9" name="Line 323">
                      <a:extLst>
                        <a:ext uri="{FF2B5EF4-FFF2-40B4-BE49-F238E27FC236}">
                          <a16:creationId xmlns:a16="http://schemas.microsoft.com/office/drawing/2014/main" id="{28B46161-E29E-A3A9-C68D-3B08759775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4" name="Oval 324">
                <a:extLst>
                  <a:ext uri="{FF2B5EF4-FFF2-40B4-BE49-F238E27FC236}">
                    <a16:creationId xmlns:a16="http://schemas.microsoft.com/office/drawing/2014/main" id="{0F390BFE-2004-F55D-D11D-2EA0B76C3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E2C16C6F-5C87-595F-C6B8-F5E25A63F66F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752" name="Group 283">
                  <a:extLst>
                    <a:ext uri="{FF2B5EF4-FFF2-40B4-BE49-F238E27FC236}">
                      <a16:creationId xmlns:a16="http://schemas.microsoft.com/office/drawing/2014/main" id="{108D319B-16F4-9A63-8838-843D60AAC2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772" name="Group 284">
                    <a:extLst>
                      <a:ext uri="{FF2B5EF4-FFF2-40B4-BE49-F238E27FC236}">
                        <a16:creationId xmlns:a16="http://schemas.microsoft.com/office/drawing/2014/main" id="{FC5C57B6-4D22-EA2A-5679-0AD0101144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8" name="Line 285">
                      <a:extLst>
                        <a:ext uri="{FF2B5EF4-FFF2-40B4-BE49-F238E27FC236}">
                          <a16:creationId xmlns:a16="http://schemas.microsoft.com/office/drawing/2014/main" id="{51753C7F-EB74-7E43-B5AC-87DAE56A34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9" name="Line 286">
                      <a:extLst>
                        <a:ext uri="{FF2B5EF4-FFF2-40B4-BE49-F238E27FC236}">
                          <a16:creationId xmlns:a16="http://schemas.microsoft.com/office/drawing/2014/main" id="{FF7C01BF-6ABB-61D7-1AC1-94A29089AA1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3" name="Group 287">
                    <a:extLst>
                      <a:ext uri="{FF2B5EF4-FFF2-40B4-BE49-F238E27FC236}">
                        <a16:creationId xmlns:a16="http://schemas.microsoft.com/office/drawing/2014/main" id="{EC22376A-5151-F2E3-8346-CA5D284EE0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6" name="Line 288">
                      <a:extLst>
                        <a:ext uri="{FF2B5EF4-FFF2-40B4-BE49-F238E27FC236}">
                          <a16:creationId xmlns:a16="http://schemas.microsoft.com/office/drawing/2014/main" id="{854766E3-EA48-CC61-4723-14FA7076A6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7" name="Line 289">
                      <a:extLst>
                        <a:ext uri="{FF2B5EF4-FFF2-40B4-BE49-F238E27FC236}">
                          <a16:creationId xmlns:a16="http://schemas.microsoft.com/office/drawing/2014/main" id="{2CDFE2EA-5364-A2BC-DAB4-EDDC364AF4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4" name="Group 290">
                    <a:extLst>
                      <a:ext uri="{FF2B5EF4-FFF2-40B4-BE49-F238E27FC236}">
                        <a16:creationId xmlns:a16="http://schemas.microsoft.com/office/drawing/2014/main" id="{E6ED80F2-B33E-8EE4-87BD-BC5D0A3082F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4" name="Line 291">
                      <a:extLst>
                        <a:ext uri="{FF2B5EF4-FFF2-40B4-BE49-F238E27FC236}">
                          <a16:creationId xmlns:a16="http://schemas.microsoft.com/office/drawing/2014/main" id="{7CD597C9-F001-8D3F-6900-1047F3E9D7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5" name="Line 292">
                      <a:extLst>
                        <a:ext uri="{FF2B5EF4-FFF2-40B4-BE49-F238E27FC236}">
                          <a16:creationId xmlns:a16="http://schemas.microsoft.com/office/drawing/2014/main" id="{ADDDEF94-646B-DB8D-386C-19C3DA6D3C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5" name="Group 293">
                    <a:extLst>
                      <a:ext uri="{FF2B5EF4-FFF2-40B4-BE49-F238E27FC236}">
                        <a16:creationId xmlns:a16="http://schemas.microsoft.com/office/drawing/2014/main" id="{22AB2FD5-5128-61BE-F9FD-43091077AE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2" name="Line 294">
                      <a:extLst>
                        <a:ext uri="{FF2B5EF4-FFF2-40B4-BE49-F238E27FC236}">
                          <a16:creationId xmlns:a16="http://schemas.microsoft.com/office/drawing/2014/main" id="{965AB8F8-2BFC-7DDA-5313-E4394F59A5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3" name="Line 295">
                      <a:extLst>
                        <a:ext uri="{FF2B5EF4-FFF2-40B4-BE49-F238E27FC236}">
                          <a16:creationId xmlns:a16="http://schemas.microsoft.com/office/drawing/2014/main" id="{787AF588-6F44-005F-BE45-420AB3517F9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6" name="Group 296">
                    <a:extLst>
                      <a:ext uri="{FF2B5EF4-FFF2-40B4-BE49-F238E27FC236}">
                        <a16:creationId xmlns:a16="http://schemas.microsoft.com/office/drawing/2014/main" id="{338A4264-49FC-577C-4274-C28063FED8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0" name="Line 297">
                      <a:extLst>
                        <a:ext uri="{FF2B5EF4-FFF2-40B4-BE49-F238E27FC236}">
                          <a16:creationId xmlns:a16="http://schemas.microsoft.com/office/drawing/2014/main" id="{F1E56439-76D4-0199-82A1-C0D9567E02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1" name="Line 298">
                      <a:extLst>
                        <a:ext uri="{FF2B5EF4-FFF2-40B4-BE49-F238E27FC236}">
                          <a16:creationId xmlns:a16="http://schemas.microsoft.com/office/drawing/2014/main" id="{6CAF7F43-D54B-C75B-6F66-6DCF221DE8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7" name="Group 299">
                    <a:extLst>
                      <a:ext uri="{FF2B5EF4-FFF2-40B4-BE49-F238E27FC236}">
                        <a16:creationId xmlns:a16="http://schemas.microsoft.com/office/drawing/2014/main" id="{B6EF24D4-66F0-FFEB-F528-219F432040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78" name="Line 300">
                      <a:extLst>
                        <a:ext uri="{FF2B5EF4-FFF2-40B4-BE49-F238E27FC236}">
                          <a16:creationId xmlns:a16="http://schemas.microsoft.com/office/drawing/2014/main" id="{D313E004-1B13-F15C-D2F6-1C6601363F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9" name="Line 301">
                      <a:extLst>
                        <a:ext uri="{FF2B5EF4-FFF2-40B4-BE49-F238E27FC236}">
                          <a16:creationId xmlns:a16="http://schemas.microsoft.com/office/drawing/2014/main" id="{10F743FB-BB35-DCC4-D401-A4F40814EC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53" name="Group 326">
                  <a:extLst>
                    <a:ext uri="{FF2B5EF4-FFF2-40B4-BE49-F238E27FC236}">
                      <a16:creationId xmlns:a16="http://schemas.microsoft.com/office/drawing/2014/main" id="{E6F27A33-F21C-9908-BEB6-22F941CCD2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754" name="Group 327">
                    <a:extLst>
                      <a:ext uri="{FF2B5EF4-FFF2-40B4-BE49-F238E27FC236}">
                        <a16:creationId xmlns:a16="http://schemas.microsoft.com/office/drawing/2014/main" id="{F927D002-3EAF-B6F1-2A97-EC396F9A38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70" name="Line 328">
                      <a:extLst>
                        <a:ext uri="{FF2B5EF4-FFF2-40B4-BE49-F238E27FC236}">
                          <a16:creationId xmlns:a16="http://schemas.microsoft.com/office/drawing/2014/main" id="{F0870458-D7FB-909A-EAF1-7AD599B3D2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1" name="Line 329">
                      <a:extLst>
                        <a:ext uri="{FF2B5EF4-FFF2-40B4-BE49-F238E27FC236}">
                          <a16:creationId xmlns:a16="http://schemas.microsoft.com/office/drawing/2014/main" id="{89B25B60-BE24-8397-7C0F-C880DB0F23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5" name="Group 330">
                    <a:extLst>
                      <a:ext uri="{FF2B5EF4-FFF2-40B4-BE49-F238E27FC236}">
                        <a16:creationId xmlns:a16="http://schemas.microsoft.com/office/drawing/2014/main" id="{7BADEC05-82E7-70A3-CDBA-3E5038C431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8" name="Line 331">
                      <a:extLst>
                        <a:ext uri="{FF2B5EF4-FFF2-40B4-BE49-F238E27FC236}">
                          <a16:creationId xmlns:a16="http://schemas.microsoft.com/office/drawing/2014/main" id="{8EC8809B-7C4B-236A-3B91-945BE49F211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9" name="Line 332">
                      <a:extLst>
                        <a:ext uri="{FF2B5EF4-FFF2-40B4-BE49-F238E27FC236}">
                          <a16:creationId xmlns:a16="http://schemas.microsoft.com/office/drawing/2014/main" id="{08433EF8-31D4-1EAE-4906-05BCFAC7A3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6" name="Group 333">
                    <a:extLst>
                      <a:ext uri="{FF2B5EF4-FFF2-40B4-BE49-F238E27FC236}">
                        <a16:creationId xmlns:a16="http://schemas.microsoft.com/office/drawing/2014/main" id="{18198D6B-E7C1-5B18-BA69-A547856244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6" name="Line 334">
                      <a:extLst>
                        <a:ext uri="{FF2B5EF4-FFF2-40B4-BE49-F238E27FC236}">
                          <a16:creationId xmlns:a16="http://schemas.microsoft.com/office/drawing/2014/main" id="{3234E06C-29B0-55A8-BFA8-01E82885CC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7" name="Line 335">
                      <a:extLst>
                        <a:ext uri="{FF2B5EF4-FFF2-40B4-BE49-F238E27FC236}">
                          <a16:creationId xmlns:a16="http://schemas.microsoft.com/office/drawing/2014/main" id="{4C2569C1-C9B6-C886-5B12-4A764859ED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7" name="Group 336">
                    <a:extLst>
                      <a:ext uri="{FF2B5EF4-FFF2-40B4-BE49-F238E27FC236}">
                        <a16:creationId xmlns:a16="http://schemas.microsoft.com/office/drawing/2014/main" id="{EDFB419A-237C-CEF9-53D5-7C1450FBB1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4" name="Line 337">
                      <a:extLst>
                        <a:ext uri="{FF2B5EF4-FFF2-40B4-BE49-F238E27FC236}">
                          <a16:creationId xmlns:a16="http://schemas.microsoft.com/office/drawing/2014/main" id="{4911667A-C498-22E6-C189-93C3E358A3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5" name="Line 338">
                      <a:extLst>
                        <a:ext uri="{FF2B5EF4-FFF2-40B4-BE49-F238E27FC236}">
                          <a16:creationId xmlns:a16="http://schemas.microsoft.com/office/drawing/2014/main" id="{97DB6BA5-685A-56C5-853B-2099BD3084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8" name="Group 339">
                    <a:extLst>
                      <a:ext uri="{FF2B5EF4-FFF2-40B4-BE49-F238E27FC236}">
                        <a16:creationId xmlns:a16="http://schemas.microsoft.com/office/drawing/2014/main" id="{488B7342-AF49-88C4-50BC-AC697BBFA3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2" name="Line 340">
                      <a:extLst>
                        <a:ext uri="{FF2B5EF4-FFF2-40B4-BE49-F238E27FC236}">
                          <a16:creationId xmlns:a16="http://schemas.microsoft.com/office/drawing/2014/main" id="{A83FE6E2-4E91-A607-2FE4-7A7599EB0C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3" name="Line 341">
                      <a:extLst>
                        <a:ext uri="{FF2B5EF4-FFF2-40B4-BE49-F238E27FC236}">
                          <a16:creationId xmlns:a16="http://schemas.microsoft.com/office/drawing/2014/main" id="{0772D13B-96DE-CA8F-7E9A-75DC719094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9" name="Group 342">
                    <a:extLst>
                      <a:ext uri="{FF2B5EF4-FFF2-40B4-BE49-F238E27FC236}">
                        <a16:creationId xmlns:a16="http://schemas.microsoft.com/office/drawing/2014/main" id="{55D73865-21A1-03BB-E936-AABD304CBAD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0" name="Line 343">
                      <a:extLst>
                        <a:ext uri="{FF2B5EF4-FFF2-40B4-BE49-F238E27FC236}">
                          <a16:creationId xmlns:a16="http://schemas.microsoft.com/office/drawing/2014/main" id="{1B9BD247-3348-B451-F847-D43122DAC1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1" name="Line 344">
                      <a:extLst>
                        <a:ext uri="{FF2B5EF4-FFF2-40B4-BE49-F238E27FC236}">
                          <a16:creationId xmlns:a16="http://schemas.microsoft.com/office/drawing/2014/main" id="{702537F8-3AFC-4347-DFFA-CEA6E8D73EB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6" name="AutoShape 345">
                <a:extLst>
                  <a:ext uri="{FF2B5EF4-FFF2-40B4-BE49-F238E27FC236}">
                    <a16:creationId xmlns:a16="http://schemas.microsoft.com/office/drawing/2014/main" id="{A1B80171-EE74-2A2E-BBF0-04E8FF30C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" name="AutoShape 346">
                <a:extLst>
                  <a:ext uri="{FF2B5EF4-FFF2-40B4-BE49-F238E27FC236}">
                    <a16:creationId xmlns:a16="http://schemas.microsoft.com/office/drawing/2014/main" id="{DD45A114-9657-E08E-D247-087DC5933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" name="AutoShape 347">
                <a:extLst>
                  <a:ext uri="{FF2B5EF4-FFF2-40B4-BE49-F238E27FC236}">
                    <a16:creationId xmlns:a16="http://schemas.microsoft.com/office/drawing/2014/main" id="{86487C18-6603-A2EF-E468-2D2CA5F3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9" name="AutoShape 348">
                <a:extLst>
                  <a:ext uri="{FF2B5EF4-FFF2-40B4-BE49-F238E27FC236}">
                    <a16:creationId xmlns:a16="http://schemas.microsoft.com/office/drawing/2014/main" id="{FCA0BFAF-3BA4-102D-98C6-6FF7780A3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0" name="AutoShape 349">
                <a:extLst>
                  <a:ext uri="{FF2B5EF4-FFF2-40B4-BE49-F238E27FC236}">
                    <a16:creationId xmlns:a16="http://schemas.microsoft.com/office/drawing/2014/main" id="{02B09FF6-9ED6-9B17-9CB0-F9C5C43DB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1" name="AutoShape 350">
                <a:extLst>
                  <a:ext uri="{FF2B5EF4-FFF2-40B4-BE49-F238E27FC236}">
                    <a16:creationId xmlns:a16="http://schemas.microsoft.com/office/drawing/2014/main" id="{627CA147-EB2B-97D7-A76C-680B3A4BD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2" name="Group 351">
                <a:extLst>
                  <a:ext uri="{FF2B5EF4-FFF2-40B4-BE49-F238E27FC236}">
                    <a16:creationId xmlns:a16="http://schemas.microsoft.com/office/drawing/2014/main" id="{A8649D83-22BC-503D-FDFD-0E7EE4D368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749" name="AutoShape 355">
                  <a:extLst>
                    <a:ext uri="{FF2B5EF4-FFF2-40B4-BE49-F238E27FC236}">
                      <a16:creationId xmlns:a16="http://schemas.microsoft.com/office/drawing/2014/main" id="{B669E6A6-39EF-1418-C1DB-E1387B9EA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0" name="AutoShape 354">
                  <a:extLst>
                    <a:ext uri="{FF2B5EF4-FFF2-40B4-BE49-F238E27FC236}">
                      <a16:creationId xmlns:a16="http://schemas.microsoft.com/office/drawing/2014/main" id="{4F7FEDF4-18A7-F3DA-40F0-E1186352C7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1" name="AutoShape 355">
                  <a:extLst>
                    <a:ext uri="{FF2B5EF4-FFF2-40B4-BE49-F238E27FC236}">
                      <a16:creationId xmlns:a16="http://schemas.microsoft.com/office/drawing/2014/main" id="{4EE1A612-EBFC-9991-865F-979A23607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33" name="Oval 357">
                <a:extLst>
                  <a:ext uri="{FF2B5EF4-FFF2-40B4-BE49-F238E27FC236}">
                    <a16:creationId xmlns:a16="http://schemas.microsoft.com/office/drawing/2014/main" id="{43CDFC2E-74B7-04D5-BB09-E2A09D1AD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4" name="Freeform 362">
                <a:extLst>
                  <a:ext uri="{FF2B5EF4-FFF2-40B4-BE49-F238E27FC236}">
                    <a16:creationId xmlns:a16="http://schemas.microsoft.com/office/drawing/2014/main" id="{448CDE6C-4268-96E9-B7DC-54895120882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5" name="Freeform 363">
                <a:extLst>
                  <a:ext uri="{FF2B5EF4-FFF2-40B4-BE49-F238E27FC236}">
                    <a16:creationId xmlns:a16="http://schemas.microsoft.com/office/drawing/2014/main" id="{69B48619-9E12-8C52-EEEF-2583CF3BE09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6" name="AutoShape 365">
                <a:extLst>
                  <a:ext uri="{FF2B5EF4-FFF2-40B4-BE49-F238E27FC236}">
                    <a16:creationId xmlns:a16="http://schemas.microsoft.com/office/drawing/2014/main" id="{7BDDB102-6D68-A657-ADD5-6DBFBFBA5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7" name="AutoShape 369">
                <a:extLst>
                  <a:ext uri="{FF2B5EF4-FFF2-40B4-BE49-F238E27FC236}">
                    <a16:creationId xmlns:a16="http://schemas.microsoft.com/office/drawing/2014/main" id="{18E7C63C-0ABA-9F2F-5BF5-D380A647D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" name="AutoShape 372">
                <a:extLst>
                  <a:ext uri="{FF2B5EF4-FFF2-40B4-BE49-F238E27FC236}">
                    <a16:creationId xmlns:a16="http://schemas.microsoft.com/office/drawing/2014/main" id="{50AA6968-39F2-0E29-4868-E6CB4B35B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" name="AutoShape 373" descr="縦線 (反転)">
                <a:extLst>
                  <a:ext uri="{FF2B5EF4-FFF2-40B4-BE49-F238E27FC236}">
                    <a16:creationId xmlns:a16="http://schemas.microsoft.com/office/drawing/2014/main" id="{6803CC88-F5C2-82B5-1562-AA34BC9E2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0" name="AutoShape 374">
                <a:extLst>
                  <a:ext uri="{FF2B5EF4-FFF2-40B4-BE49-F238E27FC236}">
                    <a16:creationId xmlns:a16="http://schemas.microsoft.com/office/drawing/2014/main" id="{84A9FCEC-16F8-12AA-71E1-7C17D54B9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1" name="Oval 375">
                <a:extLst>
                  <a:ext uri="{FF2B5EF4-FFF2-40B4-BE49-F238E27FC236}">
                    <a16:creationId xmlns:a16="http://schemas.microsoft.com/office/drawing/2014/main" id="{3C164F56-DC1B-6389-2CF5-945C7D8FA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2" name="Oval 376">
                <a:extLst>
                  <a:ext uri="{FF2B5EF4-FFF2-40B4-BE49-F238E27FC236}">
                    <a16:creationId xmlns:a16="http://schemas.microsoft.com/office/drawing/2014/main" id="{C1489F6A-9B60-CB1C-E992-7867EC4CC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3" name="Oval 378">
                <a:extLst>
                  <a:ext uri="{FF2B5EF4-FFF2-40B4-BE49-F238E27FC236}">
                    <a16:creationId xmlns:a16="http://schemas.microsoft.com/office/drawing/2014/main" id="{F33A9C58-C75A-5E9A-8ADA-839AC10C8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4" name="AutoShape 379">
                <a:extLst>
                  <a:ext uri="{FF2B5EF4-FFF2-40B4-BE49-F238E27FC236}">
                    <a16:creationId xmlns:a16="http://schemas.microsoft.com/office/drawing/2014/main" id="{88FA568E-7D37-907F-5F39-D3C3ED6B0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5" name="AutoShape 380">
                <a:extLst>
                  <a:ext uri="{FF2B5EF4-FFF2-40B4-BE49-F238E27FC236}">
                    <a16:creationId xmlns:a16="http://schemas.microsoft.com/office/drawing/2014/main" id="{2FB0CC43-F131-0640-4C03-99E992AF0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" name="AutoShape 358">
                <a:extLst>
                  <a:ext uri="{FF2B5EF4-FFF2-40B4-BE49-F238E27FC236}">
                    <a16:creationId xmlns:a16="http://schemas.microsoft.com/office/drawing/2014/main" id="{6C578CA3-94E1-EA81-6532-271E56F69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E3487C1-B224-3ECB-A93F-A69AE89E8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8" name="AutoShape 371">
                <a:extLst>
                  <a:ext uri="{FF2B5EF4-FFF2-40B4-BE49-F238E27FC236}">
                    <a16:creationId xmlns:a16="http://schemas.microsoft.com/office/drawing/2014/main" id="{E6DE3600-419A-FFF8-5BC2-01E5C1765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95B6704-BD94-0873-9237-E9C76CE9EA92}"/>
                </a:ext>
              </a:extLst>
            </p:cNvPr>
            <p:cNvGrpSpPr/>
            <p:nvPr/>
          </p:nvGrpSpPr>
          <p:grpSpPr>
            <a:xfrm>
              <a:off x="8911051" y="4100754"/>
              <a:ext cx="2342689" cy="2996765"/>
              <a:chOff x="12132437" y="4743930"/>
              <a:chExt cx="2342689" cy="2996765"/>
            </a:xfrm>
          </p:grpSpPr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080ACD04-AAE0-BFD9-E6FC-81A4713A99FD}"/>
                  </a:ext>
                </a:extLst>
              </p:cNvPr>
              <p:cNvSpPr/>
              <p:nvPr/>
            </p:nvSpPr>
            <p:spPr bwMode="auto">
              <a:xfrm rot="900000">
                <a:off x="12132437" y="6270223"/>
                <a:ext cx="538728" cy="104942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869A0779-4D9C-36D3-BB15-A334281344F5}"/>
                  </a:ext>
                </a:extLst>
              </p:cNvPr>
              <p:cNvGrpSpPr/>
              <p:nvPr/>
            </p:nvGrpSpPr>
            <p:grpSpPr>
              <a:xfrm>
                <a:off x="12383803" y="4743930"/>
                <a:ext cx="2091323" cy="2996765"/>
                <a:chOff x="4459003" y="4743930"/>
                <a:chExt cx="2091323" cy="2996765"/>
              </a:xfrm>
            </p:grpSpPr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4A25BFF4-71A6-E6E3-4DA0-5D935F24C092}"/>
                    </a:ext>
                  </a:extLst>
                </p:cNvPr>
                <p:cNvGrpSpPr/>
                <p:nvPr/>
              </p:nvGrpSpPr>
              <p:grpSpPr>
                <a:xfrm flipH="1">
                  <a:off x="4459003" y="4806389"/>
                  <a:ext cx="2091323" cy="2934306"/>
                  <a:chOff x="3026968" y="3085287"/>
                  <a:chExt cx="2091323" cy="2934306"/>
                </a:xfrm>
                <a:solidFill>
                  <a:srgbClr val="00B0F0"/>
                </a:solidFill>
              </p:grpSpPr>
              <p:sp>
                <p:nvSpPr>
                  <p:cNvPr id="859" name="フリーフォーム: 図形 858">
                    <a:extLst>
                      <a:ext uri="{FF2B5EF4-FFF2-40B4-BE49-F238E27FC236}">
                        <a16:creationId xmlns:a16="http://schemas.microsoft.com/office/drawing/2014/main" id="{2895A871-CAEE-ABDA-3A8A-5029FF67532C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898501" y="4659880"/>
                    <a:ext cx="548901" cy="1215047"/>
                  </a:xfrm>
                  <a:custGeom>
                    <a:avLst/>
                    <a:gdLst>
                      <a:gd name="connsiteX0" fmla="*/ 316222 w 548901"/>
                      <a:gd name="connsiteY0" fmla="*/ 1209638 h 1215047"/>
                      <a:gd name="connsiteX1" fmla="*/ 274181 w 548901"/>
                      <a:gd name="connsiteY1" fmla="*/ 1146213 h 1215047"/>
                      <a:gd name="connsiteX2" fmla="*/ 274181 w 548901"/>
                      <a:gd name="connsiteY2" fmla="*/ 649046 h 1215047"/>
                      <a:gd name="connsiteX3" fmla="*/ 18425 w 548901"/>
                      <a:gd name="connsiteY3" fmla="*/ 206063 h 1215047"/>
                      <a:gd name="connsiteX4" fmla="*/ 68702 w 548901"/>
                      <a:gd name="connsiteY4" fmla="*/ 18425 h 1215047"/>
                      <a:gd name="connsiteX5" fmla="*/ 256339 w 548901"/>
                      <a:gd name="connsiteY5" fmla="*/ 68703 h 1215047"/>
                      <a:gd name="connsiteX6" fmla="*/ 519321 w 548901"/>
                      <a:gd name="connsiteY6" fmla="*/ 524201 h 1215047"/>
                      <a:gd name="connsiteX7" fmla="*/ 528033 w 548901"/>
                      <a:gd name="connsiteY7" fmla="*/ 550110 h 1215047"/>
                      <a:gd name="connsiteX8" fmla="*/ 527923 w 548901"/>
                      <a:gd name="connsiteY8" fmla="*/ 551678 h 1215047"/>
                      <a:gd name="connsiteX9" fmla="*/ 538107 w 548901"/>
                      <a:gd name="connsiteY9" fmla="*/ 566782 h 1215047"/>
                      <a:gd name="connsiteX10" fmla="*/ 548901 w 548901"/>
                      <a:gd name="connsiteY10" fmla="*/ 620249 h 1215047"/>
                      <a:gd name="connsiteX11" fmla="*/ 548900 w 548901"/>
                      <a:gd name="connsiteY11" fmla="*/ 1146213 h 1215047"/>
                      <a:gd name="connsiteX12" fmla="*/ 480066 w 548901"/>
                      <a:gd name="connsiteY12" fmla="*/ 1215047 h 1215047"/>
                      <a:gd name="connsiteX13" fmla="*/ 343015 w 548901"/>
                      <a:gd name="connsiteY13" fmla="*/ 1215047 h 1215047"/>
                      <a:gd name="connsiteX14" fmla="*/ 316222 w 548901"/>
                      <a:gd name="connsiteY14" fmla="*/ 1209638 h 12150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8901" h="1215047">
                        <a:moveTo>
                          <a:pt x="316222" y="1209638"/>
                        </a:moveTo>
                        <a:cubicBezTo>
                          <a:pt x="291516" y="1199188"/>
                          <a:pt x="274181" y="1174725"/>
                          <a:pt x="274181" y="1146213"/>
                        </a:cubicBezTo>
                        <a:lnTo>
                          <a:pt x="274181" y="649046"/>
                        </a:lnTo>
                        <a:lnTo>
                          <a:pt x="18425" y="206063"/>
                        </a:lnTo>
                        <a:cubicBezTo>
                          <a:pt x="-19506" y="140364"/>
                          <a:pt x="3004" y="56356"/>
                          <a:pt x="68702" y="18425"/>
                        </a:cubicBezTo>
                        <a:cubicBezTo>
                          <a:pt x="134401" y="-19506"/>
                          <a:pt x="218408" y="3004"/>
                          <a:pt x="256339" y="68703"/>
                        </a:cubicBezTo>
                        <a:cubicBezTo>
                          <a:pt x="344000" y="220535"/>
                          <a:pt x="431660" y="372369"/>
                          <a:pt x="519321" y="524201"/>
                        </a:cubicBezTo>
                        <a:cubicBezTo>
                          <a:pt x="524073" y="532432"/>
                          <a:pt x="526932" y="541236"/>
                          <a:pt x="528033" y="550110"/>
                        </a:cubicBezTo>
                        <a:lnTo>
                          <a:pt x="527923" y="551678"/>
                        </a:lnTo>
                        <a:lnTo>
                          <a:pt x="538107" y="566782"/>
                        </a:lnTo>
                        <a:cubicBezTo>
                          <a:pt x="545057" y="583216"/>
                          <a:pt x="548901" y="601283"/>
                          <a:pt x="548901" y="620249"/>
                        </a:cubicBezTo>
                        <a:cubicBezTo>
                          <a:pt x="548901" y="795570"/>
                          <a:pt x="548900" y="970892"/>
                          <a:pt x="548900" y="1146213"/>
                        </a:cubicBezTo>
                        <a:cubicBezTo>
                          <a:pt x="548900" y="1184229"/>
                          <a:pt x="518082" y="1215047"/>
                          <a:pt x="480066" y="1215047"/>
                        </a:cubicBezTo>
                        <a:lnTo>
                          <a:pt x="343015" y="1215047"/>
                        </a:lnTo>
                        <a:cubicBezTo>
                          <a:pt x="333511" y="1215047"/>
                          <a:pt x="324457" y="1213121"/>
                          <a:pt x="316222" y="120963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60" name="フリーフォーム: 図形 859">
                    <a:extLst>
                      <a:ext uri="{FF2B5EF4-FFF2-40B4-BE49-F238E27FC236}">
                        <a16:creationId xmlns:a16="http://schemas.microsoft.com/office/drawing/2014/main" id="{027E4B47-4716-49B0-DB18-1100165D87C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3148484" y="3793816"/>
                    <a:ext cx="590342" cy="833373"/>
                  </a:xfrm>
                  <a:custGeom>
                    <a:avLst/>
                    <a:gdLst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  <a:gd name="connsiteX0" fmla="*/ 865656 w 1064465"/>
                      <a:gd name="connsiteY0" fmla="*/ 197405 h 1700086"/>
                      <a:gd name="connsiteX1" fmla="*/ 973332 w 1064465"/>
                      <a:gd name="connsiteY1" fmla="*/ 1170369 h 1700086"/>
                      <a:gd name="connsiteX2" fmla="*/ 277230 w 1064465"/>
                      <a:gd name="connsiteY2" fmla="*/ 1684371 h 1700086"/>
                      <a:gd name="connsiteX3" fmla="*/ 192970 w 1064465"/>
                      <a:gd name="connsiteY3" fmla="*/ 1690946 h 1700086"/>
                      <a:gd name="connsiteX4" fmla="*/ 154082 w 1064465"/>
                      <a:gd name="connsiteY4" fmla="*/ 1700086 h 1700086"/>
                      <a:gd name="connsiteX5" fmla="*/ 0 w 1064465"/>
                      <a:gd name="connsiteY5" fmla="*/ 1520710 h 1700086"/>
                      <a:gd name="connsiteX6" fmla="*/ 94106 w 1064465"/>
                      <a:gd name="connsiteY6" fmla="*/ 1355430 h 1700086"/>
                      <a:gd name="connsiteX7" fmla="*/ 144108 w 1064465"/>
                      <a:gd name="connsiteY7" fmla="*/ 1343678 h 1700086"/>
                      <a:gd name="connsiteX8" fmla="*/ 144104 w 1064465"/>
                      <a:gd name="connsiteY8" fmla="*/ 1343157 h 1700086"/>
                      <a:gd name="connsiteX9" fmla="*/ 147432 w 1064465"/>
                      <a:gd name="connsiteY9" fmla="*/ 1342897 h 1700086"/>
                      <a:gd name="connsiteX10" fmla="*/ 154082 w 1064465"/>
                      <a:gd name="connsiteY10" fmla="*/ 1341334 h 1700086"/>
                      <a:gd name="connsiteX11" fmla="*/ 157417 w 1064465"/>
                      <a:gd name="connsiteY11" fmla="*/ 1342118 h 1700086"/>
                      <a:gd name="connsiteX12" fmla="*/ 225072 w 1064465"/>
                      <a:gd name="connsiteY12" fmla="*/ 1336839 h 1700086"/>
                      <a:gd name="connsiteX13" fmla="*/ 656558 w 1064465"/>
                      <a:gd name="connsiteY13" fmla="*/ 1018230 h 1700086"/>
                      <a:gd name="connsiteX14" fmla="*/ 589813 w 1064465"/>
                      <a:gd name="connsiteY14" fmla="*/ 415129 h 1700086"/>
                      <a:gd name="connsiteX15" fmla="*/ 573528 w 1064465"/>
                      <a:gd name="connsiteY15" fmla="*/ 3315 h 1700086"/>
                      <a:gd name="connsiteX16" fmla="*/ 865656 w 1064465"/>
                      <a:gd name="connsiteY16" fmla="*/ 19740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16" fmla="*/ 664968 w 1064465"/>
                      <a:gd name="connsiteY16" fmla="*/ 9475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64465" h="1502681">
                        <a:moveTo>
                          <a:pt x="865656" y="0"/>
                        </a:moveTo>
                        <a:cubicBezTo>
                          <a:pt x="1084408" y="277147"/>
                          <a:pt x="1126190" y="654692"/>
                          <a:pt x="973332" y="972964"/>
                        </a:cubicBezTo>
                        <a:cubicBezTo>
                          <a:pt x="839581" y="1251452"/>
                          <a:pt x="577250" y="1441996"/>
                          <a:pt x="277230" y="1486966"/>
                        </a:cubicBezTo>
                        <a:lnTo>
                          <a:pt x="192970" y="1493541"/>
                        </a:lnTo>
                        <a:lnTo>
                          <a:pt x="154082" y="1502681"/>
                        </a:lnTo>
                        <a:cubicBezTo>
                          <a:pt x="68985" y="1502681"/>
                          <a:pt x="0" y="1422372"/>
                          <a:pt x="0" y="1323305"/>
                        </a:cubicBezTo>
                        <a:cubicBezTo>
                          <a:pt x="0" y="1249005"/>
                          <a:pt x="38804" y="1185256"/>
                          <a:pt x="94106" y="1158025"/>
                        </a:cubicBezTo>
                        <a:lnTo>
                          <a:pt x="144108" y="1146273"/>
                        </a:lnTo>
                        <a:cubicBezTo>
                          <a:pt x="144107" y="1146099"/>
                          <a:pt x="144105" y="1145926"/>
                          <a:pt x="144104" y="1145752"/>
                        </a:cubicBezTo>
                        <a:lnTo>
                          <a:pt x="147432" y="1145492"/>
                        </a:lnTo>
                        <a:lnTo>
                          <a:pt x="154082" y="1143929"/>
                        </a:lnTo>
                        <a:lnTo>
                          <a:pt x="157417" y="1144713"/>
                        </a:lnTo>
                        <a:lnTo>
                          <a:pt x="225072" y="1139434"/>
                        </a:lnTo>
                        <a:cubicBezTo>
                          <a:pt x="411043" y="1111559"/>
                          <a:pt x="573651" y="993448"/>
                          <a:pt x="656558" y="820825"/>
                        </a:cubicBezTo>
                        <a:cubicBezTo>
                          <a:pt x="751309" y="623541"/>
                          <a:pt x="725409" y="389515"/>
                          <a:pt x="589813" y="217724"/>
                        </a:cubicBezTo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1" name="フリーフォーム: 図形 860">
                    <a:extLst>
                      <a:ext uri="{FF2B5EF4-FFF2-40B4-BE49-F238E27FC236}">
                        <a16:creationId xmlns:a16="http://schemas.microsoft.com/office/drawing/2014/main" id="{6C2B9DE6-995B-921F-ED31-91E1B1DE90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8484" y="3855201"/>
                    <a:ext cx="861658" cy="2164392"/>
                  </a:xfrm>
                  <a:custGeom>
                    <a:avLst/>
                    <a:gdLst>
                      <a:gd name="connsiteX0" fmla="*/ 430829 w 861658"/>
                      <a:gd name="connsiteY0" fmla="*/ 0 h 2164392"/>
                      <a:gd name="connsiteX1" fmla="*/ 861658 w 861658"/>
                      <a:gd name="connsiteY1" fmla="*/ 430829 h 2164392"/>
                      <a:gd name="connsiteX2" fmla="*/ 861658 w 861658"/>
                      <a:gd name="connsiteY2" fmla="*/ 1072400 h 2164392"/>
                      <a:gd name="connsiteX3" fmla="*/ 798424 w 861658"/>
                      <a:gd name="connsiteY3" fmla="*/ 1225063 h 2164392"/>
                      <a:gd name="connsiteX4" fmla="*/ 746583 w 861658"/>
                      <a:gd name="connsiteY4" fmla="*/ 1260014 h 2164392"/>
                      <a:gd name="connsiteX5" fmla="*/ 438131 w 861658"/>
                      <a:gd name="connsiteY5" fmla="*/ 1568466 h 2164392"/>
                      <a:gd name="connsiteX6" fmla="*/ 305742 w 861658"/>
                      <a:gd name="connsiteY6" fmla="*/ 2062550 h 2164392"/>
                      <a:gd name="connsiteX7" fmla="*/ 137510 w 861658"/>
                      <a:gd name="connsiteY7" fmla="*/ 2159678 h 2164392"/>
                      <a:gd name="connsiteX8" fmla="*/ 40383 w 861658"/>
                      <a:gd name="connsiteY8" fmla="*/ 1991447 h 2164392"/>
                      <a:gd name="connsiteX9" fmla="*/ 176512 w 861658"/>
                      <a:gd name="connsiteY9" fmla="*/ 1483405 h 2164392"/>
                      <a:gd name="connsiteX10" fmla="*/ 188672 w 861658"/>
                      <a:gd name="connsiteY10" fmla="*/ 1458924 h 2164392"/>
                      <a:gd name="connsiteX11" fmla="*/ 189859 w 861658"/>
                      <a:gd name="connsiteY11" fmla="*/ 1457893 h 2164392"/>
                      <a:gd name="connsiteX12" fmla="*/ 193338 w 861658"/>
                      <a:gd name="connsiteY12" fmla="*/ 1440012 h 2164392"/>
                      <a:gd name="connsiteX13" fmla="*/ 223512 w 861658"/>
                      <a:gd name="connsiteY13" fmla="*/ 1394573 h 2164392"/>
                      <a:gd name="connsiteX14" fmla="*/ 329788 w 861658"/>
                      <a:gd name="connsiteY14" fmla="*/ 1288297 h 2164392"/>
                      <a:gd name="connsiteX15" fmla="*/ 215897 w 861658"/>
                      <a:gd name="connsiteY15" fmla="*/ 1288297 h 2164392"/>
                      <a:gd name="connsiteX16" fmla="*/ 0 w 861658"/>
                      <a:gd name="connsiteY16" fmla="*/ 1072400 h 2164392"/>
                      <a:gd name="connsiteX17" fmla="*/ 0 w 861658"/>
                      <a:gd name="connsiteY17" fmla="*/ 430829 h 2164392"/>
                      <a:gd name="connsiteX18" fmla="*/ 430829 w 861658"/>
                      <a:gd name="connsiteY18" fmla="*/ 0 h 2164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61658" h="2164392">
                        <a:moveTo>
                          <a:pt x="430829" y="0"/>
                        </a:moveTo>
                        <a:cubicBezTo>
                          <a:pt x="668769" y="0"/>
                          <a:pt x="861658" y="192889"/>
                          <a:pt x="861658" y="430829"/>
                        </a:cubicBezTo>
                        <a:lnTo>
                          <a:pt x="861658" y="1072400"/>
                        </a:lnTo>
                        <a:cubicBezTo>
                          <a:pt x="861658" y="1132019"/>
                          <a:pt x="837493" y="1185993"/>
                          <a:pt x="798424" y="1225063"/>
                        </a:cubicBezTo>
                        <a:lnTo>
                          <a:pt x="746583" y="1260014"/>
                        </a:lnTo>
                        <a:lnTo>
                          <a:pt x="438131" y="1568466"/>
                        </a:lnTo>
                        <a:lnTo>
                          <a:pt x="305742" y="2062550"/>
                        </a:lnTo>
                        <a:cubicBezTo>
                          <a:pt x="286107" y="2135827"/>
                          <a:pt x="210787" y="2179313"/>
                          <a:pt x="137510" y="2159678"/>
                        </a:cubicBezTo>
                        <a:cubicBezTo>
                          <a:pt x="64233" y="2140044"/>
                          <a:pt x="20748" y="2064725"/>
                          <a:pt x="40383" y="1991447"/>
                        </a:cubicBezTo>
                        <a:cubicBezTo>
                          <a:pt x="85759" y="1822100"/>
                          <a:pt x="131136" y="1652752"/>
                          <a:pt x="176512" y="1483405"/>
                        </a:cubicBezTo>
                        <a:cubicBezTo>
                          <a:pt x="178972" y="1474225"/>
                          <a:pt x="183176" y="1465978"/>
                          <a:pt x="188672" y="1458924"/>
                        </a:cubicBezTo>
                        <a:lnTo>
                          <a:pt x="189859" y="1457893"/>
                        </a:lnTo>
                        <a:lnTo>
                          <a:pt x="193338" y="1440012"/>
                        </a:lnTo>
                        <a:cubicBezTo>
                          <a:pt x="200044" y="1423477"/>
                          <a:pt x="210101" y="1407984"/>
                          <a:pt x="223512" y="1394573"/>
                        </a:cubicBezTo>
                        <a:lnTo>
                          <a:pt x="329788" y="1288297"/>
                        </a:lnTo>
                        <a:lnTo>
                          <a:pt x="215897" y="1288297"/>
                        </a:lnTo>
                        <a:cubicBezTo>
                          <a:pt x="96660" y="1288297"/>
                          <a:pt x="0" y="1191637"/>
                          <a:pt x="0" y="1072400"/>
                        </a:cubicBezTo>
                        <a:lnTo>
                          <a:pt x="0" y="430829"/>
                        </a:lnTo>
                        <a:cubicBezTo>
                          <a:pt x="0" y="192889"/>
                          <a:pt x="192889" y="0"/>
                          <a:pt x="430829" y="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62" name="フリーフォーム: 図形 861">
                    <a:extLst>
                      <a:ext uri="{FF2B5EF4-FFF2-40B4-BE49-F238E27FC236}">
                        <a16:creationId xmlns:a16="http://schemas.microsoft.com/office/drawing/2014/main" id="{291D67D2-B601-0C1B-6062-5F30637A136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406434" y="3920098"/>
                    <a:ext cx="590342" cy="833373"/>
                  </a:xfrm>
                  <a:custGeom>
                    <a:avLst/>
                    <a:gdLst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  <a:gd name="connsiteX0" fmla="*/ 865656 w 1064465"/>
                      <a:gd name="connsiteY0" fmla="*/ 197405 h 1700086"/>
                      <a:gd name="connsiteX1" fmla="*/ 973332 w 1064465"/>
                      <a:gd name="connsiteY1" fmla="*/ 1170369 h 1700086"/>
                      <a:gd name="connsiteX2" fmla="*/ 277230 w 1064465"/>
                      <a:gd name="connsiteY2" fmla="*/ 1684371 h 1700086"/>
                      <a:gd name="connsiteX3" fmla="*/ 192970 w 1064465"/>
                      <a:gd name="connsiteY3" fmla="*/ 1690946 h 1700086"/>
                      <a:gd name="connsiteX4" fmla="*/ 154082 w 1064465"/>
                      <a:gd name="connsiteY4" fmla="*/ 1700086 h 1700086"/>
                      <a:gd name="connsiteX5" fmla="*/ 0 w 1064465"/>
                      <a:gd name="connsiteY5" fmla="*/ 1520710 h 1700086"/>
                      <a:gd name="connsiteX6" fmla="*/ 94106 w 1064465"/>
                      <a:gd name="connsiteY6" fmla="*/ 1355430 h 1700086"/>
                      <a:gd name="connsiteX7" fmla="*/ 144108 w 1064465"/>
                      <a:gd name="connsiteY7" fmla="*/ 1343678 h 1700086"/>
                      <a:gd name="connsiteX8" fmla="*/ 144104 w 1064465"/>
                      <a:gd name="connsiteY8" fmla="*/ 1343157 h 1700086"/>
                      <a:gd name="connsiteX9" fmla="*/ 147432 w 1064465"/>
                      <a:gd name="connsiteY9" fmla="*/ 1342897 h 1700086"/>
                      <a:gd name="connsiteX10" fmla="*/ 154082 w 1064465"/>
                      <a:gd name="connsiteY10" fmla="*/ 1341334 h 1700086"/>
                      <a:gd name="connsiteX11" fmla="*/ 157417 w 1064465"/>
                      <a:gd name="connsiteY11" fmla="*/ 1342118 h 1700086"/>
                      <a:gd name="connsiteX12" fmla="*/ 225072 w 1064465"/>
                      <a:gd name="connsiteY12" fmla="*/ 1336839 h 1700086"/>
                      <a:gd name="connsiteX13" fmla="*/ 656558 w 1064465"/>
                      <a:gd name="connsiteY13" fmla="*/ 1018230 h 1700086"/>
                      <a:gd name="connsiteX14" fmla="*/ 589813 w 1064465"/>
                      <a:gd name="connsiteY14" fmla="*/ 415129 h 1700086"/>
                      <a:gd name="connsiteX15" fmla="*/ 573528 w 1064465"/>
                      <a:gd name="connsiteY15" fmla="*/ 3315 h 1700086"/>
                      <a:gd name="connsiteX16" fmla="*/ 865656 w 1064465"/>
                      <a:gd name="connsiteY16" fmla="*/ 19740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16" fmla="*/ 664968 w 1064465"/>
                      <a:gd name="connsiteY16" fmla="*/ 9475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64465" h="1502681">
                        <a:moveTo>
                          <a:pt x="865656" y="0"/>
                        </a:moveTo>
                        <a:cubicBezTo>
                          <a:pt x="1084408" y="277147"/>
                          <a:pt x="1126190" y="654692"/>
                          <a:pt x="973332" y="972964"/>
                        </a:cubicBezTo>
                        <a:cubicBezTo>
                          <a:pt x="839581" y="1251452"/>
                          <a:pt x="577250" y="1441996"/>
                          <a:pt x="277230" y="1486966"/>
                        </a:cubicBezTo>
                        <a:lnTo>
                          <a:pt x="192970" y="1493541"/>
                        </a:lnTo>
                        <a:lnTo>
                          <a:pt x="154082" y="1502681"/>
                        </a:lnTo>
                        <a:cubicBezTo>
                          <a:pt x="68985" y="1502681"/>
                          <a:pt x="0" y="1422372"/>
                          <a:pt x="0" y="1323305"/>
                        </a:cubicBezTo>
                        <a:cubicBezTo>
                          <a:pt x="0" y="1249005"/>
                          <a:pt x="38804" y="1185256"/>
                          <a:pt x="94106" y="1158025"/>
                        </a:cubicBezTo>
                        <a:lnTo>
                          <a:pt x="144108" y="1146273"/>
                        </a:lnTo>
                        <a:cubicBezTo>
                          <a:pt x="144107" y="1146099"/>
                          <a:pt x="144105" y="1145926"/>
                          <a:pt x="144104" y="1145752"/>
                        </a:cubicBezTo>
                        <a:lnTo>
                          <a:pt x="147432" y="1145492"/>
                        </a:lnTo>
                        <a:lnTo>
                          <a:pt x="154082" y="1143929"/>
                        </a:lnTo>
                        <a:lnTo>
                          <a:pt x="157417" y="1144713"/>
                        </a:lnTo>
                        <a:lnTo>
                          <a:pt x="225072" y="1139434"/>
                        </a:lnTo>
                        <a:cubicBezTo>
                          <a:pt x="411043" y="1111559"/>
                          <a:pt x="573651" y="993448"/>
                          <a:pt x="656558" y="820825"/>
                        </a:cubicBezTo>
                        <a:cubicBezTo>
                          <a:pt x="751309" y="623541"/>
                          <a:pt x="725409" y="389515"/>
                          <a:pt x="589813" y="217724"/>
                        </a:cubicBezTo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楕円 862">
                    <a:extLst>
                      <a:ext uri="{FF2B5EF4-FFF2-40B4-BE49-F238E27FC236}">
                        <a16:creationId xmlns:a16="http://schemas.microsoft.com/office/drawing/2014/main" id="{67578CAD-307F-1E23-7D0F-9E422574BB4B}"/>
                      </a:ext>
                    </a:extLst>
                  </p:cNvPr>
                  <p:cNvSpPr/>
                  <p:nvPr/>
                </p:nvSpPr>
                <p:spPr>
                  <a:xfrm>
                    <a:off x="3546742" y="3085287"/>
                    <a:ext cx="1051175" cy="10511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675F8C70-5525-1F71-13FB-6F19F0AB7789}"/>
                    </a:ext>
                  </a:extLst>
                </p:cNvPr>
                <p:cNvSpPr/>
                <p:nvPr/>
              </p:nvSpPr>
              <p:spPr>
                <a:xfrm flipH="1">
                  <a:off x="4669638" y="4743930"/>
                  <a:ext cx="1437271" cy="1189516"/>
                </a:xfrm>
                <a:custGeom>
                  <a:avLst/>
                  <a:gdLst>
                    <a:gd name="connsiteX0" fmla="*/ 523721 w 1437271"/>
                    <a:gd name="connsiteY0" fmla="*/ 142874 h 1189516"/>
                    <a:gd name="connsiteX1" fmla="*/ 954489 w 1437271"/>
                    <a:gd name="connsiteY1" fmla="*/ 619124 h 1189516"/>
                    <a:gd name="connsiteX2" fmla="*/ 523721 w 1437271"/>
                    <a:gd name="connsiteY2" fmla="*/ 1095374 h 1189516"/>
                    <a:gd name="connsiteX3" fmla="*/ 92953 w 1437271"/>
                    <a:gd name="connsiteY3" fmla="*/ 619124 h 1189516"/>
                    <a:gd name="connsiteX4" fmla="*/ 523721 w 1437271"/>
                    <a:gd name="connsiteY4" fmla="*/ 142874 h 1189516"/>
                    <a:gd name="connsiteX5" fmla="*/ 594758 w 1437271"/>
                    <a:gd name="connsiteY5" fmla="*/ 0 h 1189516"/>
                    <a:gd name="connsiteX6" fmla="*/ 0 w 1437271"/>
                    <a:gd name="connsiteY6" fmla="*/ 594758 h 1189516"/>
                    <a:gd name="connsiteX7" fmla="*/ 594758 w 1437271"/>
                    <a:gd name="connsiteY7" fmla="*/ 1189516 h 1189516"/>
                    <a:gd name="connsiteX8" fmla="*/ 1177433 w 1437271"/>
                    <a:gd name="connsiteY8" fmla="*/ 714623 h 1189516"/>
                    <a:gd name="connsiteX9" fmla="*/ 1187320 w 1437271"/>
                    <a:gd name="connsiteY9" fmla="*/ 616541 h 1189516"/>
                    <a:gd name="connsiteX10" fmla="*/ 1405878 w 1437271"/>
                    <a:gd name="connsiteY10" fmla="*/ 344076 h 1189516"/>
                    <a:gd name="connsiteX11" fmla="*/ 1410539 w 1437271"/>
                    <a:gd name="connsiteY11" fmla="*/ 342100 h 1189516"/>
                    <a:gd name="connsiteX12" fmla="*/ 1436852 w 1437271"/>
                    <a:gd name="connsiteY12" fmla="*/ 295358 h 1189516"/>
                    <a:gd name="connsiteX13" fmla="*/ 929986 w 1437271"/>
                    <a:gd name="connsiteY13" fmla="*/ 103797 h 1189516"/>
                    <a:gd name="connsiteX14" fmla="*/ 927293 w 1437271"/>
                    <a:gd name="connsiteY14" fmla="*/ 101576 h 1189516"/>
                    <a:gd name="connsiteX15" fmla="*/ 594758 w 1437271"/>
                    <a:gd name="connsiteY15" fmla="*/ 0 h 118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37271" h="1189516">
                      <a:moveTo>
                        <a:pt x="523721" y="142874"/>
                      </a:moveTo>
                      <a:cubicBezTo>
                        <a:pt x="761628" y="142874"/>
                        <a:pt x="954489" y="356098"/>
                        <a:pt x="954489" y="619124"/>
                      </a:cubicBezTo>
                      <a:cubicBezTo>
                        <a:pt x="954489" y="882150"/>
                        <a:pt x="761628" y="1095374"/>
                        <a:pt x="523721" y="1095374"/>
                      </a:cubicBezTo>
                      <a:cubicBezTo>
                        <a:pt x="285814" y="1095374"/>
                        <a:pt x="92953" y="882150"/>
                        <a:pt x="92953" y="619124"/>
                      </a:cubicBezTo>
                      <a:cubicBezTo>
                        <a:pt x="92953" y="356098"/>
                        <a:pt x="285814" y="142874"/>
                        <a:pt x="523721" y="142874"/>
                      </a:cubicBezTo>
                      <a:close/>
                      <a:moveTo>
                        <a:pt x="594758" y="0"/>
                      </a:moveTo>
                      <a:cubicBezTo>
                        <a:pt x="266282" y="0"/>
                        <a:pt x="0" y="266282"/>
                        <a:pt x="0" y="594758"/>
                      </a:cubicBezTo>
                      <a:cubicBezTo>
                        <a:pt x="0" y="923234"/>
                        <a:pt x="266282" y="1189516"/>
                        <a:pt x="594758" y="1189516"/>
                      </a:cubicBezTo>
                      <a:cubicBezTo>
                        <a:pt x="882175" y="1189516"/>
                        <a:pt x="1121974" y="985644"/>
                        <a:pt x="1177433" y="714623"/>
                      </a:cubicBezTo>
                      <a:lnTo>
                        <a:pt x="1187320" y="616541"/>
                      </a:lnTo>
                      <a:lnTo>
                        <a:pt x="1405878" y="344076"/>
                      </a:lnTo>
                      <a:lnTo>
                        <a:pt x="1410539" y="342100"/>
                      </a:lnTo>
                      <a:cubicBezTo>
                        <a:pt x="1429133" y="330984"/>
                        <a:pt x="1439541" y="316148"/>
                        <a:pt x="1436852" y="295358"/>
                      </a:cubicBezTo>
                      <a:cubicBezTo>
                        <a:pt x="1426097" y="212200"/>
                        <a:pt x="1098941" y="167651"/>
                        <a:pt x="929986" y="103797"/>
                      </a:cubicBezTo>
                      <a:lnTo>
                        <a:pt x="927293" y="101576"/>
                      </a:lnTo>
                      <a:cubicBezTo>
                        <a:pt x="832369" y="37446"/>
                        <a:pt x="717937" y="0"/>
                        <a:pt x="594758" y="0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0" name="グループ化 849">
                  <a:extLst>
                    <a:ext uri="{FF2B5EF4-FFF2-40B4-BE49-F238E27FC236}">
                      <a16:creationId xmlns:a16="http://schemas.microsoft.com/office/drawing/2014/main" id="{D7F71957-F63E-10CF-33A9-D7C4A1677B51}"/>
                    </a:ext>
                  </a:extLst>
                </p:cNvPr>
                <p:cNvGrpSpPr/>
                <p:nvPr/>
              </p:nvGrpSpPr>
              <p:grpSpPr>
                <a:xfrm flipH="1">
                  <a:off x="5165397" y="5176073"/>
                  <a:ext cx="843805" cy="488216"/>
                  <a:chOff x="1768779" y="5431088"/>
                  <a:chExt cx="843805" cy="488216"/>
                </a:xfrm>
              </p:grpSpPr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C3F86F71-08DF-765F-84E2-83C14B3CBE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68779" y="5431088"/>
                    <a:ext cx="344351" cy="183252"/>
                  </a:xfrm>
                  <a:custGeom>
                    <a:avLst/>
                    <a:gdLst>
                      <a:gd name="connsiteX0" fmla="*/ 316987 w 633974"/>
                      <a:gd name="connsiteY0" fmla="*/ 0 h 350894"/>
                      <a:gd name="connsiteX1" fmla="*/ 625004 w 633974"/>
                      <a:gd name="connsiteY1" fmla="*/ 153695 h 350894"/>
                      <a:gd name="connsiteX2" fmla="*/ 633974 w 633974"/>
                      <a:gd name="connsiteY2" fmla="*/ 175447 h 350894"/>
                      <a:gd name="connsiteX3" fmla="*/ 625004 w 633974"/>
                      <a:gd name="connsiteY3" fmla="*/ 197200 h 350894"/>
                      <a:gd name="connsiteX4" fmla="*/ 316987 w 633974"/>
                      <a:gd name="connsiteY4" fmla="*/ 350894 h 350894"/>
                      <a:gd name="connsiteX5" fmla="*/ 8970 w 633974"/>
                      <a:gd name="connsiteY5" fmla="*/ 197200 h 350894"/>
                      <a:gd name="connsiteX6" fmla="*/ 0 w 633974"/>
                      <a:gd name="connsiteY6" fmla="*/ 175447 h 350894"/>
                      <a:gd name="connsiteX7" fmla="*/ 8970 w 633974"/>
                      <a:gd name="connsiteY7" fmla="*/ 153695 h 350894"/>
                      <a:gd name="connsiteX8" fmla="*/ 316987 w 633974"/>
                      <a:gd name="connsiteY8" fmla="*/ 0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3974" h="350894">
                        <a:moveTo>
                          <a:pt x="316987" y="0"/>
                        </a:moveTo>
                        <a:cubicBezTo>
                          <a:pt x="455454" y="0"/>
                          <a:pt x="574257" y="63375"/>
                          <a:pt x="625004" y="153695"/>
                        </a:cubicBezTo>
                        <a:lnTo>
                          <a:pt x="633974" y="175447"/>
                        </a:lnTo>
                        <a:lnTo>
                          <a:pt x="625004" y="197200"/>
                        </a:lnTo>
                        <a:cubicBezTo>
                          <a:pt x="574257" y="287520"/>
                          <a:pt x="455454" y="350894"/>
                          <a:pt x="316987" y="350894"/>
                        </a:cubicBezTo>
                        <a:cubicBezTo>
                          <a:pt x="178521" y="350894"/>
                          <a:pt x="59717" y="287520"/>
                          <a:pt x="8970" y="197200"/>
                        </a:cubicBezTo>
                        <a:lnTo>
                          <a:pt x="0" y="175447"/>
                        </a:lnTo>
                        <a:lnTo>
                          <a:pt x="8970" y="153695"/>
                        </a:lnTo>
                        <a:cubicBezTo>
                          <a:pt x="59717" y="63375"/>
                          <a:pt x="178521" y="0"/>
                          <a:pt x="3169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4721D2BF-AEE4-7B78-C767-394B6D5DFE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68233" y="5431088"/>
                    <a:ext cx="344351" cy="183252"/>
                  </a:xfrm>
                  <a:custGeom>
                    <a:avLst/>
                    <a:gdLst>
                      <a:gd name="connsiteX0" fmla="*/ 316987 w 633974"/>
                      <a:gd name="connsiteY0" fmla="*/ 0 h 350894"/>
                      <a:gd name="connsiteX1" fmla="*/ 625004 w 633974"/>
                      <a:gd name="connsiteY1" fmla="*/ 153695 h 350894"/>
                      <a:gd name="connsiteX2" fmla="*/ 633974 w 633974"/>
                      <a:gd name="connsiteY2" fmla="*/ 175447 h 350894"/>
                      <a:gd name="connsiteX3" fmla="*/ 625004 w 633974"/>
                      <a:gd name="connsiteY3" fmla="*/ 197200 h 350894"/>
                      <a:gd name="connsiteX4" fmla="*/ 316987 w 633974"/>
                      <a:gd name="connsiteY4" fmla="*/ 350894 h 350894"/>
                      <a:gd name="connsiteX5" fmla="*/ 8970 w 633974"/>
                      <a:gd name="connsiteY5" fmla="*/ 197200 h 350894"/>
                      <a:gd name="connsiteX6" fmla="*/ 0 w 633974"/>
                      <a:gd name="connsiteY6" fmla="*/ 175447 h 350894"/>
                      <a:gd name="connsiteX7" fmla="*/ 8970 w 633974"/>
                      <a:gd name="connsiteY7" fmla="*/ 153695 h 350894"/>
                      <a:gd name="connsiteX8" fmla="*/ 316987 w 633974"/>
                      <a:gd name="connsiteY8" fmla="*/ 0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3974" h="350894">
                        <a:moveTo>
                          <a:pt x="316987" y="0"/>
                        </a:moveTo>
                        <a:cubicBezTo>
                          <a:pt x="455454" y="0"/>
                          <a:pt x="574257" y="63375"/>
                          <a:pt x="625004" y="153695"/>
                        </a:cubicBezTo>
                        <a:lnTo>
                          <a:pt x="633974" y="175447"/>
                        </a:lnTo>
                        <a:lnTo>
                          <a:pt x="625004" y="197200"/>
                        </a:lnTo>
                        <a:cubicBezTo>
                          <a:pt x="574257" y="287520"/>
                          <a:pt x="455454" y="350894"/>
                          <a:pt x="316987" y="350894"/>
                        </a:cubicBezTo>
                        <a:cubicBezTo>
                          <a:pt x="178521" y="350894"/>
                          <a:pt x="59717" y="287520"/>
                          <a:pt x="8970" y="197200"/>
                        </a:cubicBezTo>
                        <a:lnTo>
                          <a:pt x="0" y="175447"/>
                        </a:lnTo>
                        <a:lnTo>
                          <a:pt x="8970" y="153695"/>
                        </a:lnTo>
                        <a:cubicBezTo>
                          <a:pt x="59717" y="63375"/>
                          <a:pt x="178521" y="0"/>
                          <a:pt x="3169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5" name="楕円 854">
                    <a:extLst>
                      <a:ext uri="{FF2B5EF4-FFF2-40B4-BE49-F238E27FC236}">
                        <a16:creationId xmlns:a16="http://schemas.microsoft.com/office/drawing/2014/main" id="{9EE30B20-074B-FBCC-127E-4B03E61BAF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01096" y="5484237"/>
                    <a:ext cx="86862" cy="868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6" name="楕円 855">
                    <a:extLst>
                      <a:ext uri="{FF2B5EF4-FFF2-40B4-BE49-F238E27FC236}">
                        <a16:creationId xmlns:a16="http://schemas.microsoft.com/office/drawing/2014/main" id="{404EC36F-7602-6B2F-B7BD-51EFA4643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893" y="5484237"/>
                    <a:ext cx="86862" cy="868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7" name="二等辺三角形 71">
                    <a:extLst>
                      <a:ext uri="{FF2B5EF4-FFF2-40B4-BE49-F238E27FC236}">
                        <a16:creationId xmlns:a16="http://schemas.microsoft.com/office/drawing/2014/main" id="{02061718-E23A-F645-88D8-DDF8FB9D7B1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2016757" y="5597878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8" name="フリーフォーム: 図形 857">
                    <a:extLst>
                      <a:ext uri="{FF2B5EF4-FFF2-40B4-BE49-F238E27FC236}">
                        <a16:creationId xmlns:a16="http://schemas.microsoft.com/office/drawing/2014/main" id="{296C9989-F1E8-2A0D-3B69-B53C4597F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1605" y="5839537"/>
                    <a:ext cx="488213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51" name="月 850">
                  <a:extLst>
                    <a:ext uri="{FF2B5EF4-FFF2-40B4-BE49-F238E27FC236}">
                      <a16:creationId xmlns:a16="http://schemas.microsoft.com/office/drawing/2014/main" id="{119B49C3-1A07-6264-8D2D-5F2CA13D17F6}"/>
                    </a:ext>
                  </a:extLst>
                </p:cNvPr>
                <p:cNvSpPr/>
                <p:nvPr/>
              </p:nvSpPr>
              <p:spPr bwMode="auto">
                <a:xfrm rot="6300000">
                  <a:off x="5351860" y="4953640"/>
                  <a:ext cx="72826" cy="298687"/>
                </a:xfrm>
                <a:prstGeom prst="moon">
                  <a:avLst>
                    <a:gd name="adj" fmla="val 6491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2" name="月 851">
                  <a:extLst>
                    <a:ext uri="{FF2B5EF4-FFF2-40B4-BE49-F238E27FC236}">
                      <a16:creationId xmlns:a16="http://schemas.microsoft.com/office/drawing/2014/main" id="{230E8DD8-0258-F1F9-5013-71620CD77524}"/>
                    </a:ext>
                  </a:extLst>
                </p:cNvPr>
                <p:cNvSpPr/>
                <p:nvPr/>
              </p:nvSpPr>
              <p:spPr bwMode="auto">
                <a:xfrm rot="4500000">
                  <a:off x="5752754" y="4953640"/>
                  <a:ext cx="72826" cy="298687"/>
                </a:xfrm>
                <a:prstGeom prst="moon">
                  <a:avLst>
                    <a:gd name="adj" fmla="val 6491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001" name="グループ化 1000">
            <a:extLst>
              <a:ext uri="{FF2B5EF4-FFF2-40B4-BE49-F238E27FC236}">
                <a16:creationId xmlns:a16="http://schemas.microsoft.com/office/drawing/2014/main" id="{8745391E-E145-7633-F67B-74D421EC73EB}"/>
              </a:ext>
            </a:extLst>
          </p:cNvPr>
          <p:cNvGrpSpPr/>
          <p:nvPr/>
        </p:nvGrpSpPr>
        <p:grpSpPr>
          <a:xfrm>
            <a:off x="3627191" y="4207497"/>
            <a:ext cx="2651617" cy="1906769"/>
            <a:chOff x="5095321" y="4711655"/>
            <a:chExt cx="4187934" cy="3011530"/>
          </a:xfrm>
        </p:grpSpPr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0D25D7A3-407B-2752-B90F-8F93C666232E}"/>
                </a:ext>
              </a:extLst>
            </p:cNvPr>
            <p:cNvGrpSpPr/>
            <p:nvPr/>
          </p:nvGrpSpPr>
          <p:grpSpPr>
            <a:xfrm flipH="1">
              <a:off x="5095321" y="5168124"/>
              <a:ext cx="2946889" cy="1879358"/>
              <a:chOff x="-3706108" y="1831780"/>
              <a:chExt cx="2588085" cy="1650533"/>
            </a:xfrm>
          </p:grpSpPr>
          <p:sp>
            <p:nvSpPr>
              <p:cNvPr id="866" name="星: 12 pt 865">
                <a:extLst>
                  <a:ext uri="{FF2B5EF4-FFF2-40B4-BE49-F238E27FC236}">
                    <a16:creationId xmlns:a16="http://schemas.microsoft.com/office/drawing/2014/main" id="{F548535C-692A-48CE-AEA5-70012114EEC0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401FD10-205B-207C-5E54-5B5CA6C7AF30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E9484227-7ACC-33F3-6F70-443C52E0CFF2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935" name="Group 264">
                  <a:extLst>
                    <a:ext uri="{FF2B5EF4-FFF2-40B4-BE49-F238E27FC236}">
                      <a16:creationId xmlns:a16="http://schemas.microsoft.com/office/drawing/2014/main" id="{02100DA1-2FAA-04EB-FD4B-7840953F8F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955" name="Group 265">
                    <a:extLst>
                      <a:ext uri="{FF2B5EF4-FFF2-40B4-BE49-F238E27FC236}">
                        <a16:creationId xmlns:a16="http://schemas.microsoft.com/office/drawing/2014/main" id="{5B8818A3-9ABD-DCE4-D853-3B9098A6BF8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71" name="Line 266">
                      <a:extLst>
                        <a:ext uri="{FF2B5EF4-FFF2-40B4-BE49-F238E27FC236}">
                          <a16:creationId xmlns:a16="http://schemas.microsoft.com/office/drawing/2014/main" id="{8D06FDE7-8C40-FB34-743F-4E637EB0EB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2" name="Line 267">
                      <a:extLst>
                        <a:ext uri="{FF2B5EF4-FFF2-40B4-BE49-F238E27FC236}">
                          <a16:creationId xmlns:a16="http://schemas.microsoft.com/office/drawing/2014/main" id="{48B53E25-45D5-804A-E206-190BA5309C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6" name="Group 268">
                    <a:extLst>
                      <a:ext uri="{FF2B5EF4-FFF2-40B4-BE49-F238E27FC236}">
                        <a16:creationId xmlns:a16="http://schemas.microsoft.com/office/drawing/2014/main" id="{97778A30-9417-6951-AE31-F7CA038B337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9" name="Line 269">
                      <a:extLst>
                        <a:ext uri="{FF2B5EF4-FFF2-40B4-BE49-F238E27FC236}">
                          <a16:creationId xmlns:a16="http://schemas.microsoft.com/office/drawing/2014/main" id="{2CDAA3CE-0D19-F503-1543-F0937BB845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0" name="Line 270">
                      <a:extLst>
                        <a:ext uri="{FF2B5EF4-FFF2-40B4-BE49-F238E27FC236}">
                          <a16:creationId xmlns:a16="http://schemas.microsoft.com/office/drawing/2014/main" id="{FFF329E6-F0F7-0692-B404-C5AD1A64B4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7" name="Group 271">
                    <a:extLst>
                      <a:ext uri="{FF2B5EF4-FFF2-40B4-BE49-F238E27FC236}">
                        <a16:creationId xmlns:a16="http://schemas.microsoft.com/office/drawing/2014/main" id="{5C307DC9-710A-8D7E-C9E3-74CDA75549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7" name="Line 272">
                      <a:extLst>
                        <a:ext uri="{FF2B5EF4-FFF2-40B4-BE49-F238E27FC236}">
                          <a16:creationId xmlns:a16="http://schemas.microsoft.com/office/drawing/2014/main" id="{0DBA567A-3808-A5F3-7805-8A16E299FB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8" name="Line 273">
                      <a:extLst>
                        <a:ext uri="{FF2B5EF4-FFF2-40B4-BE49-F238E27FC236}">
                          <a16:creationId xmlns:a16="http://schemas.microsoft.com/office/drawing/2014/main" id="{3F20A7A7-FE4E-9142-113B-848749EB2C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8" name="Group 274">
                    <a:extLst>
                      <a:ext uri="{FF2B5EF4-FFF2-40B4-BE49-F238E27FC236}">
                        <a16:creationId xmlns:a16="http://schemas.microsoft.com/office/drawing/2014/main" id="{72E33E76-337A-EB00-5F46-B5FEDF31929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5" name="Line 275">
                      <a:extLst>
                        <a:ext uri="{FF2B5EF4-FFF2-40B4-BE49-F238E27FC236}">
                          <a16:creationId xmlns:a16="http://schemas.microsoft.com/office/drawing/2014/main" id="{5BE7EFB3-F65E-D4D2-E608-0942F3FA53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6" name="Line 276">
                      <a:extLst>
                        <a:ext uri="{FF2B5EF4-FFF2-40B4-BE49-F238E27FC236}">
                          <a16:creationId xmlns:a16="http://schemas.microsoft.com/office/drawing/2014/main" id="{44D6D47D-0B5D-C9C4-C8DF-603EADBFBB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9" name="Group 277">
                    <a:extLst>
                      <a:ext uri="{FF2B5EF4-FFF2-40B4-BE49-F238E27FC236}">
                        <a16:creationId xmlns:a16="http://schemas.microsoft.com/office/drawing/2014/main" id="{00B9FA0C-C35D-92A5-4E47-48FCF4432B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3" name="Line 278">
                      <a:extLst>
                        <a:ext uri="{FF2B5EF4-FFF2-40B4-BE49-F238E27FC236}">
                          <a16:creationId xmlns:a16="http://schemas.microsoft.com/office/drawing/2014/main" id="{2D79EA76-F2C1-304F-7E48-D5230948EC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4" name="Line 279">
                      <a:extLst>
                        <a:ext uri="{FF2B5EF4-FFF2-40B4-BE49-F238E27FC236}">
                          <a16:creationId xmlns:a16="http://schemas.microsoft.com/office/drawing/2014/main" id="{BB5E3EFB-C7D2-AB78-D3D8-E85C162C85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60" name="Group 280">
                    <a:extLst>
                      <a:ext uri="{FF2B5EF4-FFF2-40B4-BE49-F238E27FC236}">
                        <a16:creationId xmlns:a16="http://schemas.microsoft.com/office/drawing/2014/main" id="{E8C02A32-8C38-F400-2648-6618A4F1B7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1" name="Line 281">
                      <a:extLst>
                        <a:ext uri="{FF2B5EF4-FFF2-40B4-BE49-F238E27FC236}">
                          <a16:creationId xmlns:a16="http://schemas.microsoft.com/office/drawing/2014/main" id="{BBA699E5-B911-0FCE-A727-FDA68037CD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2" name="Line 282">
                      <a:extLst>
                        <a:ext uri="{FF2B5EF4-FFF2-40B4-BE49-F238E27FC236}">
                          <a16:creationId xmlns:a16="http://schemas.microsoft.com/office/drawing/2014/main" id="{071C4569-B329-D10C-C495-C148A7D73D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36" name="Group 305">
                  <a:extLst>
                    <a:ext uri="{FF2B5EF4-FFF2-40B4-BE49-F238E27FC236}">
                      <a16:creationId xmlns:a16="http://schemas.microsoft.com/office/drawing/2014/main" id="{D2F53268-FD58-DB48-1659-EE6645869C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937" name="Group 306">
                    <a:extLst>
                      <a:ext uri="{FF2B5EF4-FFF2-40B4-BE49-F238E27FC236}">
                        <a16:creationId xmlns:a16="http://schemas.microsoft.com/office/drawing/2014/main" id="{B6812335-910A-9E68-C4D9-6D6F540F70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53" name="Line 307">
                      <a:extLst>
                        <a:ext uri="{FF2B5EF4-FFF2-40B4-BE49-F238E27FC236}">
                          <a16:creationId xmlns:a16="http://schemas.microsoft.com/office/drawing/2014/main" id="{A3C8933A-D574-0601-828A-10A2AAC47E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4" name="Line 308">
                      <a:extLst>
                        <a:ext uri="{FF2B5EF4-FFF2-40B4-BE49-F238E27FC236}">
                          <a16:creationId xmlns:a16="http://schemas.microsoft.com/office/drawing/2014/main" id="{708F69B3-2A01-D213-2958-3091106D73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38" name="Group 309">
                    <a:extLst>
                      <a:ext uri="{FF2B5EF4-FFF2-40B4-BE49-F238E27FC236}">
                        <a16:creationId xmlns:a16="http://schemas.microsoft.com/office/drawing/2014/main" id="{BB048564-D93C-50DD-2BA9-BA6DE4E93C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51" name="Line 310">
                      <a:extLst>
                        <a:ext uri="{FF2B5EF4-FFF2-40B4-BE49-F238E27FC236}">
                          <a16:creationId xmlns:a16="http://schemas.microsoft.com/office/drawing/2014/main" id="{4B4837D6-BBD1-679C-8787-CF80B1A9F9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2" name="Line 311">
                      <a:extLst>
                        <a:ext uri="{FF2B5EF4-FFF2-40B4-BE49-F238E27FC236}">
                          <a16:creationId xmlns:a16="http://schemas.microsoft.com/office/drawing/2014/main" id="{B69321BB-C583-DC5C-7667-EC562CF4C9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39" name="Group 312">
                    <a:extLst>
                      <a:ext uri="{FF2B5EF4-FFF2-40B4-BE49-F238E27FC236}">
                        <a16:creationId xmlns:a16="http://schemas.microsoft.com/office/drawing/2014/main" id="{2E209E01-43F8-86B3-3EC7-5690DE66BC2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9" name="Line 313">
                      <a:extLst>
                        <a:ext uri="{FF2B5EF4-FFF2-40B4-BE49-F238E27FC236}">
                          <a16:creationId xmlns:a16="http://schemas.microsoft.com/office/drawing/2014/main" id="{970AC20E-BA85-547C-283B-AFC52F4930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0" name="Line 314">
                      <a:extLst>
                        <a:ext uri="{FF2B5EF4-FFF2-40B4-BE49-F238E27FC236}">
                          <a16:creationId xmlns:a16="http://schemas.microsoft.com/office/drawing/2014/main" id="{2A477C85-895C-44E1-ED9A-C7BB685836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0" name="Group 315">
                    <a:extLst>
                      <a:ext uri="{FF2B5EF4-FFF2-40B4-BE49-F238E27FC236}">
                        <a16:creationId xmlns:a16="http://schemas.microsoft.com/office/drawing/2014/main" id="{AAE94405-9352-D169-E0D5-3FA2475421A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7" name="Line 316">
                      <a:extLst>
                        <a:ext uri="{FF2B5EF4-FFF2-40B4-BE49-F238E27FC236}">
                          <a16:creationId xmlns:a16="http://schemas.microsoft.com/office/drawing/2014/main" id="{86970C96-367A-158E-0EC0-9838F6366B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8" name="Line 317">
                      <a:extLst>
                        <a:ext uri="{FF2B5EF4-FFF2-40B4-BE49-F238E27FC236}">
                          <a16:creationId xmlns:a16="http://schemas.microsoft.com/office/drawing/2014/main" id="{E17A3551-A1E9-9393-B900-6D653F59E3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1" name="Group 318">
                    <a:extLst>
                      <a:ext uri="{FF2B5EF4-FFF2-40B4-BE49-F238E27FC236}">
                        <a16:creationId xmlns:a16="http://schemas.microsoft.com/office/drawing/2014/main" id="{DFB267D9-7EE3-A380-C2D1-C9A0E2850C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5" name="Line 319">
                      <a:extLst>
                        <a:ext uri="{FF2B5EF4-FFF2-40B4-BE49-F238E27FC236}">
                          <a16:creationId xmlns:a16="http://schemas.microsoft.com/office/drawing/2014/main" id="{7A5E8CCF-B877-7FD0-3432-A6279E04ED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6" name="Line 320">
                      <a:extLst>
                        <a:ext uri="{FF2B5EF4-FFF2-40B4-BE49-F238E27FC236}">
                          <a16:creationId xmlns:a16="http://schemas.microsoft.com/office/drawing/2014/main" id="{A1BDAA78-84F3-9523-62A9-E34E945285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2" name="Group 321">
                    <a:extLst>
                      <a:ext uri="{FF2B5EF4-FFF2-40B4-BE49-F238E27FC236}">
                        <a16:creationId xmlns:a16="http://schemas.microsoft.com/office/drawing/2014/main" id="{F9556C0A-48D0-3A9B-C749-73BAAE9CEB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3" name="Line 322">
                      <a:extLst>
                        <a:ext uri="{FF2B5EF4-FFF2-40B4-BE49-F238E27FC236}">
                          <a16:creationId xmlns:a16="http://schemas.microsoft.com/office/drawing/2014/main" id="{094A2028-3613-5861-0EDD-AD41586DC0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4" name="Line 323">
                      <a:extLst>
                        <a:ext uri="{FF2B5EF4-FFF2-40B4-BE49-F238E27FC236}">
                          <a16:creationId xmlns:a16="http://schemas.microsoft.com/office/drawing/2014/main" id="{066D12A6-65FE-9F76-5C56-4EFC4A8AB1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869" name="Oval 324">
                <a:extLst>
                  <a:ext uri="{FF2B5EF4-FFF2-40B4-BE49-F238E27FC236}">
                    <a16:creationId xmlns:a16="http://schemas.microsoft.com/office/drawing/2014/main" id="{C31A0798-6343-F44A-E3EA-E0241795C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BC186BC0-6707-5650-9146-6F35EEBA3699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897" name="Group 283">
                  <a:extLst>
                    <a:ext uri="{FF2B5EF4-FFF2-40B4-BE49-F238E27FC236}">
                      <a16:creationId xmlns:a16="http://schemas.microsoft.com/office/drawing/2014/main" id="{05E32D40-C251-2A6C-B5DF-3E834B7BE9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917" name="Group 284">
                    <a:extLst>
                      <a:ext uri="{FF2B5EF4-FFF2-40B4-BE49-F238E27FC236}">
                        <a16:creationId xmlns:a16="http://schemas.microsoft.com/office/drawing/2014/main" id="{E06EED3D-EAD9-AF2E-A164-37EF918A028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33" name="Line 285">
                      <a:extLst>
                        <a:ext uri="{FF2B5EF4-FFF2-40B4-BE49-F238E27FC236}">
                          <a16:creationId xmlns:a16="http://schemas.microsoft.com/office/drawing/2014/main" id="{04365753-8C3E-1F7E-F13A-BEC2836345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4" name="Line 286">
                      <a:extLst>
                        <a:ext uri="{FF2B5EF4-FFF2-40B4-BE49-F238E27FC236}">
                          <a16:creationId xmlns:a16="http://schemas.microsoft.com/office/drawing/2014/main" id="{C0BF2905-BBAE-BEE5-1268-AD4263AE8A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8" name="Group 287">
                    <a:extLst>
                      <a:ext uri="{FF2B5EF4-FFF2-40B4-BE49-F238E27FC236}">
                        <a16:creationId xmlns:a16="http://schemas.microsoft.com/office/drawing/2014/main" id="{BDDDAADB-39FE-9DD8-6795-D421E8611D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31" name="Line 288">
                      <a:extLst>
                        <a:ext uri="{FF2B5EF4-FFF2-40B4-BE49-F238E27FC236}">
                          <a16:creationId xmlns:a16="http://schemas.microsoft.com/office/drawing/2014/main" id="{62C888B8-5CDF-8FDF-044C-4E629F4CEA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2" name="Line 289">
                      <a:extLst>
                        <a:ext uri="{FF2B5EF4-FFF2-40B4-BE49-F238E27FC236}">
                          <a16:creationId xmlns:a16="http://schemas.microsoft.com/office/drawing/2014/main" id="{F8208F39-61A2-ACD3-2CFB-BB32D2E191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9" name="Group 290">
                    <a:extLst>
                      <a:ext uri="{FF2B5EF4-FFF2-40B4-BE49-F238E27FC236}">
                        <a16:creationId xmlns:a16="http://schemas.microsoft.com/office/drawing/2014/main" id="{D5674570-00CF-D54D-9DA0-CB9EA893CC9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9" name="Line 291">
                      <a:extLst>
                        <a:ext uri="{FF2B5EF4-FFF2-40B4-BE49-F238E27FC236}">
                          <a16:creationId xmlns:a16="http://schemas.microsoft.com/office/drawing/2014/main" id="{50F52D50-F986-6E2F-6D83-12E72BD17B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0" name="Line 292">
                      <a:extLst>
                        <a:ext uri="{FF2B5EF4-FFF2-40B4-BE49-F238E27FC236}">
                          <a16:creationId xmlns:a16="http://schemas.microsoft.com/office/drawing/2014/main" id="{0079695A-F25D-AD74-31C7-C73D2319461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0" name="Group 293">
                    <a:extLst>
                      <a:ext uri="{FF2B5EF4-FFF2-40B4-BE49-F238E27FC236}">
                        <a16:creationId xmlns:a16="http://schemas.microsoft.com/office/drawing/2014/main" id="{E757E9A9-DD18-8718-442B-AE530FC3F6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7" name="Line 294">
                      <a:extLst>
                        <a:ext uri="{FF2B5EF4-FFF2-40B4-BE49-F238E27FC236}">
                          <a16:creationId xmlns:a16="http://schemas.microsoft.com/office/drawing/2014/main" id="{6B6CA1BF-5A3B-1D5C-D35B-6854FC681D1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8" name="Line 295">
                      <a:extLst>
                        <a:ext uri="{FF2B5EF4-FFF2-40B4-BE49-F238E27FC236}">
                          <a16:creationId xmlns:a16="http://schemas.microsoft.com/office/drawing/2014/main" id="{FC557B70-5E49-D053-2653-6297968388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1" name="Group 296">
                    <a:extLst>
                      <a:ext uri="{FF2B5EF4-FFF2-40B4-BE49-F238E27FC236}">
                        <a16:creationId xmlns:a16="http://schemas.microsoft.com/office/drawing/2014/main" id="{C370FAEF-546D-7918-7696-CA282F7571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5" name="Line 297">
                      <a:extLst>
                        <a:ext uri="{FF2B5EF4-FFF2-40B4-BE49-F238E27FC236}">
                          <a16:creationId xmlns:a16="http://schemas.microsoft.com/office/drawing/2014/main" id="{9C3A9F14-3FCF-B33B-558C-C62730AE9E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6" name="Line 298">
                      <a:extLst>
                        <a:ext uri="{FF2B5EF4-FFF2-40B4-BE49-F238E27FC236}">
                          <a16:creationId xmlns:a16="http://schemas.microsoft.com/office/drawing/2014/main" id="{A9AAEF92-7252-BCB5-2233-7DA41BFE15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2" name="Group 299">
                    <a:extLst>
                      <a:ext uri="{FF2B5EF4-FFF2-40B4-BE49-F238E27FC236}">
                        <a16:creationId xmlns:a16="http://schemas.microsoft.com/office/drawing/2014/main" id="{DEE09269-EDD1-20E2-C569-C420BD865D0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3" name="Line 300">
                      <a:extLst>
                        <a:ext uri="{FF2B5EF4-FFF2-40B4-BE49-F238E27FC236}">
                          <a16:creationId xmlns:a16="http://schemas.microsoft.com/office/drawing/2014/main" id="{D35BCCCF-A986-2BD7-0DE7-A400FA8102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4" name="Line 301">
                      <a:extLst>
                        <a:ext uri="{FF2B5EF4-FFF2-40B4-BE49-F238E27FC236}">
                          <a16:creationId xmlns:a16="http://schemas.microsoft.com/office/drawing/2014/main" id="{AD0CCBFE-C324-72F4-4217-4BDA5044FB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98" name="Group 326">
                  <a:extLst>
                    <a:ext uri="{FF2B5EF4-FFF2-40B4-BE49-F238E27FC236}">
                      <a16:creationId xmlns:a16="http://schemas.microsoft.com/office/drawing/2014/main" id="{5D458B54-D073-6A0F-EE86-957838925B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99" name="Group 327">
                    <a:extLst>
                      <a:ext uri="{FF2B5EF4-FFF2-40B4-BE49-F238E27FC236}">
                        <a16:creationId xmlns:a16="http://schemas.microsoft.com/office/drawing/2014/main" id="{0C43FFAF-9BDF-D003-AD41-9939DCC75A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15" name="Line 328">
                      <a:extLst>
                        <a:ext uri="{FF2B5EF4-FFF2-40B4-BE49-F238E27FC236}">
                          <a16:creationId xmlns:a16="http://schemas.microsoft.com/office/drawing/2014/main" id="{0207406C-B465-5CB6-036A-AB4ACC6B77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6" name="Line 329">
                      <a:extLst>
                        <a:ext uri="{FF2B5EF4-FFF2-40B4-BE49-F238E27FC236}">
                          <a16:creationId xmlns:a16="http://schemas.microsoft.com/office/drawing/2014/main" id="{97A148C8-E7E1-A930-0253-7EFEEA652B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0" name="Group 330">
                    <a:extLst>
                      <a:ext uri="{FF2B5EF4-FFF2-40B4-BE49-F238E27FC236}">
                        <a16:creationId xmlns:a16="http://schemas.microsoft.com/office/drawing/2014/main" id="{E0DD88E4-9B0D-5F76-F3B6-E6B47A837F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13" name="Line 331">
                      <a:extLst>
                        <a:ext uri="{FF2B5EF4-FFF2-40B4-BE49-F238E27FC236}">
                          <a16:creationId xmlns:a16="http://schemas.microsoft.com/office/drawing/2014/main" id="{B94F4948-8C02-6604-C55E-E072B8E35B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4" name="Line 332">
                      <a:extLst>
                        <a:ext uri="{FF2B5EF4-FFF2-40B4-BE49-F238E27FC236}">
                          <a16:creationId xmlns:a16="http://schemas.microsoft.com/office/drawing/2014/main" id="{217D756F-3552-F868-18A2-7C7254D0A6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1" name="Group 333">
                    <a:extLst>
                      <a:ext uri="{FF2B5EF4-FFF2-40B4-BE49-F238E27FC236}">
                        <a16:creationId xmlns:a16="http://schemas.microsoft.com/office/drawing/2014/main" id="{723F7915-F9B4-A00A-DB9D-2D0693A83A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11" name="Line 334">
                      <a:extLst>
                        <a:ext uri="{FF2B5EF4-FFF2-40B4-BE49-F238E27FC236}">
                          <a16:creationId xmlns:a16="http://schemas.microsoft.com/office/drawing/2014/main" id="{4F4AAAB1-7D32-53F6-E659-D1830479EB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2" name="Line 335">
                      <a:extLst>
                        <a:ext uri="{FF2B5EF4-FFF2-40B4-BE49-F238E27FC236}">
                          <a16:creationId xmlns:a16="http://schemas.microsoft.com/office/drawing/2014/main" id="{618E0752-012F-3F7D-9691-AADC331D1C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2" name="Group 336">
                    <a:extLst>
                      <a:ext uri="{FF2B5EF4-FFF2-40B4-BE49-F238E27FC236}">
                        <a16:creationId xmlns:a16="http://schemas.microsoft.com/office/drawing/2014/main" id="{4001297C-0509-3D36-373F-7E0A430F0B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9" name="Line 337">
                      <a:extLst>
                        <a:ext uri="{FF2B5EF4-FFF2-40B4-BE49-F238E27FC236}">
                          <a16:creationId xmlns:a16="http://schemas.microsoft.com/office/drawing/2014/main" id="{000637FD-0A5C-9F9E-5B26-E060D60022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0" name="Line 338">
                      <a:extLst>
                        <a:ext uri="{FF2B5EF4-FFF2-40B4-BE49-F238E27FC236}">
                          <a16:creationId xmlns:a16="http://schemas.microsoft.com/office/drawing/2014/main" id="{45B87D94-1821-EF92-7B5E-470B61CDDB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3" name="Group 339">
                    <a:extLst>
                      <a:ext uri="{FF2B5EF4-FFF2-40B4-BE49-F238E27FC236}">
                        <a16:creationId xmlns:a16="http://schemas.microsoft.com/office/drawing/2014/main" id="{B86FE9AE-0F75-0354-868D-36E03970380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7" name="Line 340">
                      <a:extLst>
                        <a:ext uri="{FF2B5EF4-FFF2-40B4-BE49-F238E27FC236}">
                          <a16:creationId xmlns:a16="http://schemas.microsoft.com/office/drawing/2014/main" id="{E95E540F-EC90-B915-9EFE-BB8042EBC3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8" name="Line 341">
                      <a:extLst>
                        <a:ext uri="{FF2B5EF4-FFF2-40B4-BE49-F238E27FC236}">
                          <a16:creationId xmlns:a16="http://schemas.microsoft.com/office/drawing/2014/main" id="{1BD2CE8D-53C5-5087-F896-0BAE3BA75C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4" name="Group 342">
                    <a:extLst>
                      <a:ext uri="{FF2B5EF4-FFF2-40B4-BE49-F238E27FC236}">
                        <a16:creationId xmlns:a16="http://schemas.microsoft.com/office/drawing/2014/main" id="{E61530B7-B258-EF3D-A43E-FF75B5D4E5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5" name="Line 343">
                      <a:extLst>
                        <a:ext uri="{FF2B5EF4-FFF2-40B4-BE49-F238E27FC236}">
                          <a16:creationId xmlns:a16="http://schemas.microsoft.com/office/drawing/2014/main" id="{9E702FFD-3DE0-5FE5-FD16-0AA44D0E70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6" name="Line 344">
                      <a:extLst>
                        <a:ext uri="{FF2B5EF4-FFF2-40B4-BE49-F238E27FC236}">
                          <a16:creationId xmlns:a16="http://schemas.microsoft.com/office/drawing/2014/main" id="{BE15C12F-0F01-A48F-F163-42F5D4B493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871" name="AutoShape 345">
                <a:extLst>
                  <a:ext uri="{FF2B5EF4-FFF2-40B4-BE49-F238E27FC236}">
                    <a16:creationId xmlns:a16="http://schemas.microsoft.com/office/drawing/2014/main" id="{CAE396F4-2AA1-6E40-7090-7068AD1D3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2" name="AutoShape 346">
                <a:extLst>
                  <a:ext uri="{FF2B5EF4-FFF2-40B4-BE49-F238E27FC236}">
                    <a16:creationId xmlns:a16="http://schemas.microsoft.com/office/drawing/2014/main" id="{BB67B321-8B16-5AFE-A5F1-57231488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3" name="AutoShape 347">
                <a:extLst>
                  <a:ext uri="{FF2B5EF4-FFF2-40B4-BE49-F238E27FC236}">
                    <a16:creationId xmlns:a16="http://schemas.microsoft.com/office/drawing/2014/main" id="{1C59CBFD-6301-AB39-2263-FEEE2FEFB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4" name="AutoShape 348">
                <a:extLst>
                  <a:ext uri="{FF2B5EF4-FFF2-40B4-BE49-F238E27FC236}">
                    <a16:creationId xmlns:a16="http://schemas.microsoft.com/office/drawing/2014/main" id="{2132A0CE-153F-DC16-C752-136AC05DA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5" name="AutoShape 349">
                <a:extLst>
                  <a:ext uri="{FF2B5EF4-FFF2-40B4-BE49-F238E27FC236}">
                    <a16:creationId xmlns:a16="http://schemas.microsoft.com/office/drawing/2014/main" id="{2E86365B-A04C-95BD-05BF-162C4C745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6" name="AutoShape 350">
                <a:extLst>
                  <a:ext uri="{FF2B5EF4-FFF2-40B4-BE49-F238E27FC236}">
                    <a16:creationId xmlns:a16="http://schemas.microsoft.com/office/drawing/2014/main" id="{F5F79F63-D26C-A2F8-41F3-E3F7EB3AF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77" name="Group 351">
                <a:extLst>
                  <a:ext uri="{FF2B5EF4-FFF2-40B4-BE49-F238E27FC236}">
                    <a16:creationId xmlns:a16="http://schemas.microsoft.com/office/drawing/2014/main" id="{68811F23-2A03-522C-B277-7C1466D9CC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894" name="AutoShape 355">
                  <a:extLst>
                    <a:ext uri="{FF2B5EF4-FFF2-40B4-BE49-F238E27FC236}">
                      <a16:creationId xmlns:a16="http://schemas.microsoft.com/office/drawing/2014/main" id="{EF5C7371-187A-0BE6-3664-0B2C10699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5" name="AutoShape 354">
                  <a:extLst>
                    <a:ext uri="{FF2B5EF4-FFF2-40B4-BE49-F238E27FC236}">
                      <a16:creationId xmlns:a16="http://schemas.microsoft.com/office/drawing/2014/main" id="{1553A91E-F3B5-3560-9934-BBC4E6F43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6" name="AutoShape 355">
                  <a:extLst>
                    <a:ext uri="{FF2B5EF4-FFF2-40B4-BE49-F238E27FC236}">
                      <a16:creationId xmlns:a16="http://schemas.microsoft.com/office/drawing/2014/main" id="{46953919-20F3-F49B-EBA3-343CE06427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78" name="Oval 357">
                <a:extLst>
                  <a:ext uri="{FF2B5EF4-FFF2-40B4-BE49-F238E27FC236}">
                    <a16:creationId xmlns:a16="http://schemas.microsoft.com/office/drawing/2014/main" id="{EE6205B5-0263-517F-69BF-0FE2F6828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9" name="Freeform 362">
                <a:extLst>
                  <a:ext uri="{FF2B5EF4-FFF2-40B4-BE49-F238E27FC236}">
                    <a16:creationId xmlns:a16="http://schemas.microsoft.com/office/drawing/2014/main" id="{E95D23A2-ABAB-7C51-1BB1-2CC08F05D5F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0" name="Freeform 363">
                <a:extLst>
                  <a:ext uri="{FF2B5EF4-FFF2-40B4-BE49-F238E27FC236}">
                    <a16:creationId xmlns:a16="http://schemas.microsoft.com/office/drawing/2014/main" id="{BD0AF0E8-8AB4-71F6-794C-2E32077C419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1" name="AutoShape 365">
                <a:extLst>
                  <a:ext uri="{FF2B5EF4-FFF2-40B4-BE49-F238E27FC236}">
                    <a16:creationId xmlns:a16="http://schemas.microsoft.com/office/drawing/2014/main" id="{C0E445F5-2EDA-B728-BF37-0A4D3463A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2" name="AutoShape 369">
                <a:extLst>
                  <a:ext uri="{FF2B5EF4-FFF2-40B4-BE49-F238E27FC236}">
                    <a16:creationId xmlns:a16="http://schemas.microsoft.com/office/drawing/2014/main" id="{F70A929F-12C4-F974-A37C-35DF3E6C1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3" name="AutoShape 372">
                <a:extLst>
                  <a:ext uri="{FF2B5EF4-FFF2-40B4-BE49-F238E27FC236}">
                    <a16:creationId xmlns:a16="http://schemas.microsoft.com/office/drawing/2014/main" id="{662AB713-F29E-D90F-D321-F767FD0CB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4" name="AutoShape 373" descr="縦線 (反転)">
                <a:extLst>
                  <a:ext uri="{FF2B5EF4-FFF2-40B4-BE49-F238E27FC236}">
                    <a16:creationId xmlns:a16="http://schemas.microsoft.com/office/drawing/2014/main" id="{3F584CB7-BC6F-6FF3-5663-7289EECFC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5" name="AutoShape 374">
                <a:extLst>
                  <a:ext uri="{FF2B5EF4-FFF2-40B4-BE49-F238E27FC236}">
                    <a16:creationId xmlns:a16="http://schemas.microsoft.com/office/drawing/2014/main" id="{15F48413-360E-7E59-489D-477C72B09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6" name="Oval 375">
                <a:extLst>
                  <a:ext uri="{FF2B5EF4-FFF2-40B4-BE49-F238E27FC236}">
                    <a16:creationId xmlns:a16="http://schemas.microsoft.com/office/drawing/2014/main" id="{96C6E387-63FD-51AF-13E4-C9916D2F1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7" name="Oval 376">
                <a:extLst>
                  <a:ext uri="{FF2B5EF4-FFF2-40B4-BE49-F238E27FC236}">
                    <a16:creationId xmlns:a16="http://schemas.microsoft.com/office/drawing/2014/main" id="{B680339B-B7FB-3063-EA10-64316E5BA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8" name="Oval 378">
                <a:extLst>
                  <a:ext uri="{FF2B5EF4-FFF2-40B4-BE49-F238E27FC236}">
                    <a16:creationId xmlns:a16="http://schemas.microsoft.com/office/drawing/2014/main" id="{F71BF991-F381-38C2-900F-6C095828F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9" name="AutoShape 379">
                <a:extLst>
                  <a:ext uri="{FF2B5EF4-FFF2-40B4-BE49-F238E27FC236}">
                    <a16:creationId xmlns:a16="http://schemas.microsoft.com/office/drawing/2014/main" id="{DF32F9C9-3D5E-3891-938F-25B3CE029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0" name="AutoShape 380">
                <a:extLst>
                  <a:ext uri="{FF2B5EF4-FFF2-40B4-BE49-F238E27FC236}">
                    <a16:creationId xmlns:a16="http://schemas.microsoft.com/office/drawing/2014/main" id="{2DFEEC8B-3E24-09EB-4C1A-87F17C0BE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1" name="AutoShape 358">
                <a:extLst>
                  <a:ext uri="{FF2B5EF4-FFF2-40B4-BE49-F238E27FC236}">
                    <a16:creationId xmlns:a16="http://schemas.microsoft.com/office/drawing/2014/main" id="{8F4E22F5-E492-9D7E-94EC-F08A75979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313C0219-ADFB-2112-3ADA-5EE55BD4D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3" name="AutoShape 371">
                <a:extLst>
                  <a:ext uri="{FF2B5EF4-FFF2-40B4-BE49-F238E27FC236}">
                    <a16:creationId xmlns:a16="http://schemas.microsoft.com/office/drawing/2014/main" id="{9058FE6A-C579-3007-37D5-53D87EA25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17EED20C-4D05-5B32-1948-ACC03960DC3E}"/>
                </a:ext>
              </a:extLst>
            </p:cNvPr>
            <p:cNvGrpSpPr/>
            <p:nvPr/>
          </p:nvGrpSpPr>
          <p:grpSpPr>
            <a:xfrm>
              <a:off x="6978225" y="4711655"/>
              <a:ext cx="2305030" cy="3011530"/>
              <a:chOff x="6744657" y="4729164"/>
              <a:chExt cx="2305030" cy="3011530"/>
            </a:xfrm>
          </p:grpSpPr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9B58C456-7D0A-40AE-DF20-9326954E925B}"/>
                  </a:ext>
                </a:extLst>
              </p:cNvPr>
              <p:cNvSpPr/>
              <p:nvPr/>
            </p:nvSpPr>
            <p:spPr bwMode="auto">
              <a:xfrm rot="900000">
                <a:off x="6744657" y="6208125"/>
                <a:ext cx="538728" cy="104942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C193A0DD-AA9B-9D13-CE6D-A5E516B391DE}"/>
                  </a:ext>
                </a:extLst>
              </p:cNvPr>
              <p:cNvGrpSpPr/>
              <p:nvPr/>
            </p:nvGrpSpPr>
            <p:grpSpPr>
              <a:xfrm flipH="1">
                <a:off x="6958364" y="5576302"/>
                <a:ext cx="2091323" cy="2164392"/>
                <a:chOff x="3026968" y="3855201"/>
                <a:chExt cx="2091323" cy="2164392"/>
              </a:xfrm>
              <a:solidFill>
                <a:srgbClr val="00B0F0"/>
              </a:solidFill>
            </p:grpSpPr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4C98A907-9F11-9C73-2CCE-B29A642E3A30}"/>
                    </a:ext>
                  </a:extLst>
                </p:cNvPr>
                <p:cNvSpPr/>
                <p:nvPr/>
              </p:nvSpPr>
              <p:spPr bwMode="auto">
                <a:xfrm rot="9900000">
                  <a:off x="3898501" y="4659880"/>
                  <a:ext cx="548901" cy="1215047"/>
                </a:xfrm>
                <a:custGeom>
                  <a:avLst/>
                  <a:gdLst>
                    <a:gd name="connsiteX0" fmla="*/ 316222 w 548901"/>
                    <a:gd name="connsiteY0" fmla="*/ 1209638 h 1215047"/>
                    <a:gd name="connsiteX1" fmla="*/ 274181 w 548901"/>
                    <a:gd name="connsiteY1" fmla="*/ 1146213 h 1215047"/>
                    <a:gd name="connsiteX2" fmla="*/ 274181 w 548901"/>
                    <a:gd name="connsiteY2" fmla="*/ 649046 h 1215047"/>
                    <a:gd name="connsiteX3" fmla="*/ 18425 w 548901"/>
                    <a:gd name="connsiteY3" fmla="*/ 206063 h 1215047"/>
                    <a:gd name="connsiteX4" fmla="*/ 68702 w 548901"/>
                    <a:gd name="connsiteY4" fmla="*/ 18425 h 1215047"/>
                    <a:gd name="connsiteX5" fmla="*/ 256339 w 548901"/>
                    <a:gd name="connsiteY5" fmla="*/ 68703 h 1215047"/>
                    <a:gd name="connsiteX6" fmla="*/ 519321 w 548901"/>
                    <a:gd name="connsiteY6" fmla="*/ 524201 h 1215047"/>
                    <a:gd name="connsiteX7" fmla="*/ 528033 w 548901"/>
                    <a:gd name="connsiteY7" fmla="*/ 550110 h 1215047"/>
                    <a:gd name="connsiteX8" fmla="*/ 527923 w 548901"/>
                    <a:gd name="connsiteY8" fmla="*/ 551678 h 1215047"/>
                    <a:gd name="connsiteX9" fmla="*/ 538107 w 548901"/>
                    <a:gd name="connsiteY9" fmla="*/ 566782 h 1215047"/>
                    <a:gd name="connsiteX10" fmla="*/ 548901 w 548901"/>
                    <a:gd name="connsiteY10" fmla="*/ 620249 h 1215047"/>
                    <a:gd name="connsiteX11" fmla="*/ 548900 w 548901"/>
                    <a:gd name="connsiteY11" fmla="*/ 1146213 h 1215047"/>
                    <a:gd name="connsiteX12" fmla="*/ 480066 w 548901"/>
                    <a:gd name="connsiteY12" fmla="*/ 1215047 h 1215047"/>
                    <a:gd name="connsiteX13" fmla="*/ 343015 w 548901"/>
                    <a:gd name="connsiteY13" fmla="*/ 1215047 h 1215047"/>
                    <a:gd name="connsiteX14" fmla="*/ 316222 w 548901"/>
                    <a:gd name="connsiteY14" fmla="*/ 1209638 h 1215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8901" h="1215047">
                      <a:moveTo>
                        <a:pt x="316222" y="1209638"/>
                      </a:moveTo>
                      <a:cubicBezTo>
                        <a:pt x="291516" y="1199188"/>
                        <a:pt x="274181" y="1174725"/>
                        <a:pt x="274181" y="1146213"/>
                      </a:cubicBezTo>
                      <a:lnTo>
                        <a:pt x="274181" y="649046"/>
                      </a:lnTo>
                      <a:lnTo>
                        <a:pt x="18425" y="206063"/>
                      </a:lnTo>
                      <a:cubicBezTo>
                        <a:pt x="-19506" y="140364"/>
                        <a:pt x="3004" y="56356"/>
                        <a:pt x="68702" y="18425"/>
                      </a:cubicBezTo>
                      <a:cubicBezTo>
                        <a:pt x="134401" y="-19506"/>
                        <a:pt x="218408" y="3004"/>
                        <a:pt x="256339" y="68703"/>
                      </a:cubicBezTo>
                      <a:cubicBezTo>
                        <a:pt x="344000" y="220535"/>
                        <a:pt x="431660" y="372369"/>
                        <a:pt x="519321" y="524201"/>
                      </a:cubicBezTo>
                      <a:cubicBezTo>
                        <a:pt x="524073" y="532432"/>
                        <a:pt x="526932" y="541236"/>
                        <a:pt x="528033" y="550110"/>
                      </a:cubicBezTo>
                      <a:lnTo>
                        <a:pt x="527923" y="551678"/>
                      </a:lnTo>
                      <a:lnTo>
                        <a:pt x="538107" y="566782"/>
                      </a:lnTo>
                      <a:cubicBezTo>
                        <a:pt x="545057" y="583216"/>
                        <a:pt x="548901" y="601283"/>
                        <a:pt x="548901" y="620249"/>
                      </a:cubicBezTo>
                      <a:cubicBezTo>
                        <a:pt x="548901" y="795570"/>
                        <a:pt x="548900" y="970892"/>
                        <a:pt x="548900" y="1146213"/>
                      </a:cubicBezTo>
                      <a:cubicBezTo>
                        <a:pt x="548900" y="1184229"/>
                        <a:pt x="518082" y="1215047"/>
                        <a:pt x="480066" y="1215047"/>
                      </a:cubicBezTo>
                      <a:lnTo>
                        <a:pt x="343015" y="1215047"/>
                      </a:lnTo>
                      <a:cubicBezTo>
                        <a:pt x="333511" y="1215047"/>
                        <a:pt x="324457" y="1213121"/>
                        <a:pt x="316222" y="120963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E5413863-D153-8BAE-0F11-AF7A3EBAB5B3}"/>
                    </a:ext>
                  </a:extLst>
                </p:cNvPr>
                <p:cNvSpPr/>
                <p:nvPr/>
              </p:nvSpPr>
              <p:spPr>
                <a:xfrm rot="4500000">
                  <a:off x="3148484" y="3793816"/>
                  <a:ext cx="590342" cy="833373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1EEBB8E5-9BE8-1D3D-086D-9EB335B53366}"/>
                    </a:ext>
                  </a:extLst>
                </p:cNvPr>
                <p:cNvSpPr/>
                <p:nvPr/>
              </p:nvSpPr>
              <p:spPr bwMode="auto">
                <a:xfrm>
                  <a:off x="3648484" y="3855201"/>
                  <a:ext cx="861658" cy="2164392"/>
                </a:xfrm>
                <a:custGeom>
                  <a:avLst/>
                  <a:gdLst>
                    <a:gd name="connsiteX0" fmla="*/ 430829 w 861658"/>
                    <a:gd name="connsiteY0" fmla="*/ 0 h 2164392"/>
                    <a:gd name="connsiteX1" fmla="*/ 861658 w 861658"/>
                    <a:gd name="connsiteY1" fmla="*/ 430829 h 2164392"/>
                    <a:gd name="connsiteX2" fmla="*/ 861658 w 861658"/>
                    <a:gd name="connsiteY2" fmla="*/ 1072400 h 2164392"/>
                    <a:gd name="connsiteX3" fmla="*/ 798424 w 861658"/>
                    <a:gd name="connsiteY3" fmla="*/ 1225063 h 2164392"/>
                    <a:gd name="connsiteX4" fmla="*/ 746583 w 861658"/>
                    <a:gd name="connsiteY4" fmla="*/ 1260014 h 2164392"/>
                    <a:gd name="connsiteX5" fmla="*/ 438131 w 861658"/>
                    <a:gd name="connsiteY5" fmla="*/ 1568466 h 2164392"/>
                    <a:gd name="connsiteX6" fmla="*/ 305742 w 861658"/>
                    <a:gd name="connsiteY6" fmla="*/ 2062550 h 2164392"/>
                    <a:gd name="connsiteX7" fmla="*/ 137510 w 861658"/>
                    <a:gd name="connsiteY7" fmla="*/ 2159678 h 2164392"/>
                    <a:gd name="connsiteX8" fmla="*/ 40383 w 861658"/>
                    <a:gd name="connsiteY8" fmla="*/ 1991447 h 2164392"/>
                    <a:gd name="connsiteX9" fmla="*/ 176512 w 861658"/>
                    <a:gd name="connsiteY9" fmla="*/ 1483405 h 2164392"/>
                    <a:gd name="connsiteX10" fmla="*/ 188672 w 861658"/>
                    <a:gd name="connsiteY10" fmla="*/ 1458924 h 2164392"/>
                    <a:gd name="connsiteX11" fmla="*/ 189859 w 861658"/>
                    <a:gd name="connsiteY11" fmla="*/ 1457893 h 2164392"/>
                    <a:gd name="connsiteX12" fmla="*/ 193338 w 861658"/>
                    <a:gd name="connsiteY12" fmla="*/ 1440012 h 2164392"/>
                    <a:gd name="connsiteX13" fmla="*/ 223512 w 861658"/>
                    <a:gd name="connsiteY13" fmla="*/ 1394573 h 2164392"/>
                    <a:gd name="connsiteX14" fmla="*/ 329788 w 861658"/>
                    <a:gd name="connsiteY14" fmla="*/ 1288297 h 2164392"/>
                    <a:gd name="connsiteX15" fmla="*/ 215897 w 861658"/>
                    <a:gd name="connsiteY15" fmla="*/ 1288297 h 2164392"/>
                    <a:gd name="connsiteX16" fmla="*/ 0 w 861658"/>
                    <a:gd name="connsiteY16" fmla="*/ 1072400 h 2164392"/>
                    <a:gd name="connsiteX17" fmla="*/ 0 w 861658"/>
                    <a:gd name="connsiteY17" fmla="*/ 430829 h 2164392"/>
                    <a:gd name="connsiteX18" fmla="*/ 430829 w 861658"/>
                    <a:gd name="connsiteY18" fmla="*/ 0 h 216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61658" h="2164392">
                      <a:moveTo>
                        <a:pt x="430829" y="0"/>
                      </a:moveTo>
                      <a:cubicBezTo>
                        <a:pt x="668769" y="0"/>
                        <a:pt x="861658" y="192889"/>
                        <a:pt x="861658" y="430829"/>
                      </a:cubicBezTo>
                      <a:lnTo>
                        <a:pt x="861658" y="1072400"/>
                      </a:lnTo>
                      <a:cubicBezTo>
                        <a:pt x="861658" y="1132019"/>
                        <a:pt x="837493" y="1185993"/>
                        <a:pt x="798424" y="1225063"/>
                      </a:cubicBezTo>
                      <a:lnTo>
                        <a:pt x="746583" y="1260014"/>
                      </a:lnTo>
                      <a:lnTo>
                        <a:pt x="438131" y="1568466"/>
                      </a:lnTo>
                      <a:lnTo>
                        <a:pt x="305742" y="2062550"/>
                      </a:lnTo>
                      <a:cubicBezTo>
                        <a:pt x="286107" y="2135827"/>
                        <a:pt x="210787" y="2179313"/>
                        <a:pt x="137510" y="2159678"/>
                      </a:cubicBezTo>
                      <a:cubicBezTo>
                        <a:pt x="64233" y="2140044"/>
                        <a:pt x="20748" y="2064725"/>
                        <a:pt x="40383" y="1991447"/>
                      </a:cubicBezTo>
                      <a:cubicBezTo>
                        <a:pt x="85759" y="1822100"/>
                        <a:pt x="131136" y="1652752"/>
                        <a:pt x="176512" y="1483405"/>
                      </a:cubicBezTo>
                      <a:cubicBezTo>
                        <a:pt x="178972" y="1474225"/>
                        <a:pt x="183176" y="1465978"/>
                        <a:pt x="188672" y="1458924"/>
                      </a:cubicBezTo>
                      <a:lnTo>
                        <a:pt x="189859" y="1457893"/>
                      </a:lnTo>
                      <a:lnTo>
                        <a:pt x="193338" y="1440012"/>
                      </a:lnTo>
                      <a:cubicBezTo>
                        <a:pt x="200044" y="1423477"/>
                        <a:pt x="210101" y="1407984"/>
                        <a:pt x="223512" y="1394573"/>
                      </a:cubicBezTo>
                      <a:lnTo>
                        <a:pt x="329788" y="1288297"/>
                      </a:lnTo>
                      <a:lnTo>
                        <a:pt x="215897" y="1288297"/>
                      </a:lnTo>
                      <a:cubicBezTo>
                        <a:pt x="96660" y="1288297"/>
                        <a:pt x="0" y="1191637"/>
                        <a:pt x="0" y="1072400"/>
                      </a:cubicBezTo>
                      <a:lnTo>
                        <a:pt x="0" y="430829"/>
                      </a:lnTo>
                      <a:cubicBezTo>
                        <a:pt x="0" y="192889"/>
                        <a:pt x="192889" y="0"/>
                        <a:pt x="430829" y="0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BE83E8C7-3BAF-312F-E466-3FC584B5C9C2}"/>
                    </a:ext>
                  </a:extLst>
                </p:cNvPr>
                <p:cNvSpPr/>
                <p:nvPr/>
              </p:nvSpPr>
              <p:spPr>
                <a:xfrm rot="17100000">
                  <a:off x="4406434" y="3920098"/>
                  <a:ext cx="590342" cy="833373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BC98347A-0452-EFF8-7EEF-35C498B03DC6}"/>
                  </a:ext>
                </a:extLst>
              </p:cNvPr>
              <p:cNvSpPr/>
              <p:nvPr/>
            </p:nvSpPr>
            <p:spPr>
              <a:xfrm flipH="1">
                <a:off x="7158962" y="4729164"/>
                <a:ext cx="1437271" cy="1189516"/>
              </a:xfrm>
              <a:custGeom>
                <a:avLst/>
                <a:gdLst>
                  <a:gd name="connsiteX0" fmla="*/ 594758 w 1436852"/>
                  <a:gd name="connsiteY0" fmla="*/ 0 h 1189516"/>
                  <a:gd name="connsiteX1" fmla="*/ 0 w 1436852"/>
                  <a:gd name="connsiteY1" fmla="*/ 594758 h 1189516"/>
                  <a:gd name="connsiteX2" fmla="*/ 594758 w 1436852"/>
                  <a:gd name="connsiteY2" fmla="*/ 1189516 h 1189516"/>
                  <a:gd name="connsiteX3" fmla="*/ 1189516 w 1436852"/>
                  <a:gd name="connsiteY3" fmla="*/ 594758 h 1189516"/>
                  <a:gd name="connsiteX4" fmla="*/ 1177433 w 1436852"/>
                  <a:gd name="connsiteY4" fmla="*/ 474894 h 1189516"/>
                  <a:gd name="connsiteX5" fmla="*/ 1154792 w 1436852"/>
                  <a:gd name="connsiteY5" fmla="*/ 401958 h 1189516"/>
                  <a:gd name="connsiteX6" fmla="*/ 1436852 w 1436852"/>
                  <a:gd name="connsiteY6" fmla="*/ 295358 h 1189516"/>
                  <a:gd name="connsiteX7" fmla="*/ 929986 w 1436852"/>
                  <a:gd name="connsiteY7" fmla="*/ 103797 h 1189516"/>
                  <a:gd name="connsiteX8" fmla="*/ 927293 w 1436852"/>
                  <a:gd name="connsiteY8" fmla="*/ 101576 h 1189516"/>
                  <a:gd name="connsiteX9" fmla="*/ 594758 w 1436852"/>
                  <a:gd name="connsiteY9" fmla="*/ 0 h 1189516"/>
                  <a:gd name="connsiteX0" fmla="*/ 594758 w 1437271"/>
                  <a:gd name="connsiteY0" fmla="*/ 0 h 1189516"/>
                  <a:gd name="connsiteX1" fmla="*/ 0 w 1437271"/>
                  <a:gd name="connsiteY1" fmla="*/ 594758 h 1189516"/>
                  <a:gd name="connsiteX2" fmla="*/ 594758 w 1437271"/>
                  <a:gd name="connsiteY2" fmla="*/ 1189516 h 1189516"/>
                  <a:gd name="connsiteX3" fmla="*/ 1189516 w 1437271"/>
                  <a:gd name="connsiteY3" fmla="*/ 594758 h 1189516"/>
                  <a:gd name="connsiteX4" fmla="*/ 1177433 w 1437271"/>
                  <a:gd name="connsiteY4" fmla="*/ 474894 h 1189516"/>
                  <a:gd name="connsiteX5" fmla="*/ 1154792 w 1437271"/>
                  <a:gd name="connsiteY5" fmla="*/ 401958 h 1189516"/>
                  <a:gd name="connsiteX6" fmla="*/ 1436852 w 1437271"/>
                  <a:gd name="connsiteY6" fmla="*/ 295358 h 1189516"/>
                  <a:gd name="connsiteX7" fmla="*/ 929986 w 1437271"/>
                  <a:gd name="connsiteY7" fmla="*/ 103797 h 1189516"/>
                  <a:gd name="connsiteX8" fmla="*/ 927293 w 1437271"/>
                  <a:gd name="connsiteY8" fmla="*/ 101576 h 1189516"/>
                  <a:gd name="connsiteX9" fmla="*/ 594758 w 1437271"/>
                  <a:gd name="connsiteY9" fmla="*/ 0 h 118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7271" h="1189516">
                    <a:moveTo>
                      <a:pt x="594758" y="0"/>
                    </a:moveTo>
                    <a:cubicBezTo>
                      <a:pt x="266282" y="0"/>
                      <a:pt x="0" y="266282"/>
                      <a:pt x="0" y="594758"/>
                    </a:cubicBezTo>
                    <a:cubicBezTo>
                      <a:pt x="0" y="923234"/>
                      <a:pt x="266282" y="1189516"/>
                      <a:pt x="594758" y="1189516"/>
                    </a:cubicBezTo>
                    <a:cubicBezTo>
                      <a:pt x="923234" y="1189516"/>
                      <a:pt x="1189516" y="923234"/>
                      <a:pt x="1189516" y="594758"/>
                    </a:cubicBezTo>
                    <a:cubicBezTo>
                      <a:pt x="1189516" y="553699"/>
                      <a:pt x="1185356" y="513611"/>
                      <a:pt x="1177433" y="474894"/>
                    </a:cubicBezTo>
                    <a:lnTo>
                      <a:pt x="1154792" y="401958"/>
                    </a:lnTo>
                    <a:cubicBezTo>
                      <a:pt x="1248812" y="366425"/>
                      <a:pt x="1447607" y="378516"/>
                      <a:pt x="1436852" y="295358"/>
                    </a:cubicBezTo>
                    <a:cubicBezTo>
                      <a:pt x="1426097" y="212200"/>
                      <a:pt x="1098941" y="167651"/>
                      <a:pt x="929986" y="103797"/>
                    </a:cubicBezTo>
                    <a:lnTo>
                      <a:pt x="927293" y="101576"/>
                    </a:lnTo>
                    <a:cubicBezTo>
                      <a:pt x="832369" y="37446"/>
                      <a:pt x="717937" y="0"/>
                      <a:pt x="594758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B2BB6D54-869F-35E2-016F-EDB83F658858}"/>
                  </a:ext>
                </a:extLst>
              </p:cNvPr>
              <p:cNvGrpSpPr/>
              <p:nvPr/>
            </p:nvGrpSpPr>
            <p:grpSpPr>
              <a:xfrm>
                <a:off x="7779669" y="5148203"/>
                <a:ext cx="285218" cy="236868"/>
                <a:chOff x="7779669" y="5148203"/>
                <a:chExt cx="285218" cy="236868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BFAA49FB-6972-0E3A-2CF1-100E5AFE107B}"/>
                    </a:ext>
                  </a:extLst>
                </p:cNvPr>
                <p:cNvSpPr/>
                <p:nvPr/>
              </p:nvSpPr>
              <p:spPr bwMode="auto">
                <a:xfrm>
                  <a:off x="7779669" y="5148203"/>
                  <a:ext cx="285218" cy="236868"/>
                </a:xfrm>
                <a:custGeom>
                  <a:avLst/>
                  <a:gdLst>
                    <a:gd name="connsiteX0" fmla="*/ 37334 w 285218"/>
                    <a:gd name="connsiteY0" fmla="*/ 0 h 236868"/>
                    <a:gd name="connsiteX1" fmla="*/ 279276 w 285218"/>
                    <a:gd name="connsiteY1" fmla="*/ 64829 h 236868"/>
                    <a:gd name="connsiteX2" fmla="*/ 285218 w 285218"/>
                    <a:gd name="connsiteY2" fmla="*/ 94260 h 236868"/>
                    <a:gd name="connsiteX3" fmla="*/ 142609 w 285218"/>
                    <a:gd name="connsiteY3" fmla="*/ 236868 h 236868"/>
                    <a:gd name="connsiteX4" fmla="*/ 0 w 285218"/>
                    <a:gd name="connsiteY4" fmla="*/ 94260 h 236868"/>
                    <a:gd name="connsiteX5" fmla="*/ 11207 w 285218"/>
                    <a:gd name="connsiteY5" fmla="*/ 38751 h 236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5218" h="236868">
                      <a:moveTo>
                        <a:pt x="37334" y="0"/>
                      </a:moveTo>
                      <a:lnTo>
                        <a:pt x="279276" y="64829"/>
                      </a:lnTo>
                      <a:lnTo>
                        <a:pt x="285218" y="94260"/>
                      </a:lnTo>
                      <a:cubicBezTo>
                        <a:pt x="285218" y="173020"/>
                        <a:pt x="221370" y="236868"/>
                        <a:pt x="142609" y="236868"/>
                      </a:cubicBezTo>
                      <a:cubicBezTo>
                        <a:pt x="63848" y="236868"/>
                        <a:pt x="0" y="173020"/>
                        <a:pt x="0" y="94260"/>
                      </a:cubicBezTo>
                      <a:cubicBezTo>
                        <a:pt x="0" y="74570"/>
                        <a:pt x="3991" y="55812"/>
                        <a:pt x="11207" y="387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2A5EB3CF-925A-529C-B5D4-D583DF64BB9B}"/>
                    </a:ext>
                  </a:extLst>
                </p:cNvPr>
                <p:cNvSpPr/>
                <p:nvPr/>
              </p:nvSpPr>
              <p:spPr bwMode="auto">
                <a:xfrm>
                  <a:off x="7844061" y="5167514"/>
                  <a:ext cx="175718" cy="161833"/>
                </a:xfrm>
                <a:custGeom>
                  <a:avLst/>
                  <a:gdLst>
                    <a:gd name="connsiteX0" fmla="*/ 43310 w 175718"/>
                    <a:gd name="connsiteY0" fmla="*/ 0 h 161833"/>
                    <a:gd name="connsiteX1" fmla="*/ 163755 w 175718"/>
                    <a:gd name="connsiteY1" fmla="*/ 32273 h 161833"/>
                    <a:gd name="connsiteX2" fmla="*/ 168814 w 175718"/>
                    <a:gd name="connsiteY2" fmla="*/ 39777 h 161833"/>
                    <a:gd name="connsiteX3" fmla="*/ 175718 w 175718"/>
                    <a:gd name="connsiteY3" fmla="*/ 73975 h 161833"/>
                    <a:gd name="connsiteX4" fmla="*/ 87859 w 175718"/>
                    <a:gd name="connsiteY4" fmla="*/ 161833 h 161833"/>
                    <a:gd name="connsiteX5" fmla="*/ 0 w 175718"/>
                    <a:gd name="connsiteY5" fmla="*/ 73975 h 161833"/>
                    <a:gd name="connsiteX6" fmla="*/ 25734 w 175718"/>
                    <a:gd name="connsiteY6" fmla="*/ 11850 h 161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718" h="161833">
                      <a:moveTo>
                        <a:pt x="43310" y="0"/>
                      </a:moveTo>
                      <a:lnTo>
                        <a:pt x="163755" y="32273"/>
                      </a:lnTo>
                      <a:lnTo>
                        <a:pt x="168814" y="39777"/>
                      </a:lnTo>
                      <a:cubicBezTo>
                        <a:pt x="173260" y="50288"/>
                        <a:pt x="175718" y="61844"/>
                        <a:pt x="175718" y="73975"/>
                      </a:cubicBezTo>
                      <a:cubicBezTo>
                        <a:pt x="175718" y="122498"/>
                        <a:pt x="136382" y="161833"/>
                        <a:pt x="87859" y="161833"/>
                      </a:cubicBezTo>
                      <a:cubicBezTo>
                        <a:pt x="39336" y="161833"/>
                        <a:pt x="0" y="122498"/>
                        <a:pt x="0" y="73975"/>
                      </a:cubicBezTo>
                      <a:cubicBezTo>
                        <a:pt x="0" y="49714"/>
                        <a:pt x="9834" y="27749"/>
                        <a:pt x="25734" y="118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996" name="二等辺三角形 256">
                <a:extLst>
                  <a:ext uri="{FF2B5EF4-FFF2-40B4-BE49-F238E27FC236}">
                    <a16:creationId xmlns:a16="http://schemas.microsoft.com/office/drawing/2014/main" id="{00198562-C92D-2FFE-95AC-64300241247B}"/>
                  </a:ext>
                </a:extLst>
              </p:cNvPr>
              <p:cNvSpPr/>
              <p:nvPr/>
            </p:nvSpPr>
            <p:spPr bwMode="auto">
              <a:xfrm rot="10800000" flipV="1">
                <a:off x="7978046" y="5468751"/>
                <a:ext cx="327754" cy="79508"/>
              </a:xfrm>
              <a:custGeom>
                <a:avLst/>
                <a:gdLst>
                  <a:gd name="connsiteX0" fmla="*/ 0 w 270030"/>
                  <a:gd name="connsiteY0" fmla="*/ 182587 h 182587"/>
                  <a:gd name="connsiteX1" fmla="*/ 135015 w 270030"/>
                  <a:gd name="connsiteY1" fmla="*/ 0 h 182587"/>
                  <a:gd name="connsiteX2" fmla="*/ 270030 w 270030"/>
                  <a:gd name="connsiteY2" fmla="*/ 182587 h 182587"/>
                  <a:gd name="connsiteX3" fmla="*/ 0 w 270030"/>
                  <a:gd name="connsiteY3" fmla="*/ 182587 h 182587"/>
                  <a:gd name="connsiteX0" fmla="*/ 0 w 270030"/>
                  <a:gd name="connsiteY0" fmla="*/ 149250 h 149250"/>
                  <a:gd name="connsiteX1" fmla="*/ 139777 w 270030"/>
                  <a:gd name="connsiteY1" fmla="*/ 0 h 149250"/>
                  <a:gd name="connsiteX2" fmla="*/ 270030 w 270030"/>
                  <a:gd name="connsiteY2" fmla="*/ 149250 h 149250"/>
                  <a:gd name="connsiteX3" fmla="*/ 0 w 270030"/>
                  <a:gd name="connsiteY3" fmla="*/ 149250 h 149250"/>
                  <a:gd name="connsiteX0" fmla="*/ 0 w 270030"/>
                  <a:gd name="connsiteY0" fmla="*/ 149300 h 149300"/>
                  <a:gd name="connsiteX1" fmla="*/ 139777 w 270030"/>
                  <a:gd name="connsiteY1" fmla="*/ 50 h 149300"/>
                  <a:gd name="connsiteX2" fmla="*/ 270030 w 270030"/>
                  <a:gd name="connsiteY2" fmla="*/ 149300 h 149300"/>
                  <a:gd name="connsiteX3" fmla="*/ 0 w 270030"/>
                  <a:gd name="connsiteY3" fmla="*/ 149300 h 1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030" h="149300">
                    <a:moveTo>
                      <a:pt x="0" y="149300"/>
                    </a:moveTo>
                    <a:cubicBezTo>
                      <a:pt x="46592" y="99550"/>
                      <a:pt x="67784" y="2687"/>
                      <a:pt x="139777" y="50"/>
                    </a:cubicBezTo>
                    <a:cubicBezTo>
                      <a:pt x="211770" y="-2587"/>
                      <a:pt x="226612" y="99550"/>
                      <a:pt x="270030" y="149300"/>
                    </a:cubicBezTo>
                    <a:lnTo>
                      <a:pt x="0" y="14930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997" name="グループ化 996">
                <a:extLst>
                  <a:ext uri="{FF2B5EF4-FFF2-40B4-BE49-F238E27FC236}">
                    <a16:creationId xmlns:a16="http://schemas.microsoft.com/office/drawing/2014/main" id="{8109BEF7-7278-A617-7041-6ACF8969A351}"/>
                  </a:ext>
                </a:extLst>
              </p:cNvPr>
              <p:cNvGrpSpPr/>
              <p:nvPr/>
            </p:nvGrpSpPr>
            <p:grpSpPr>
              <a:xfrm flipH="1">
                <a:off x="8217373" y="5148203"/>
                <a:ext cx="285218" cy="236868"/>
                <a:chOff x="7779669" y="5148203"/>
                <a:chExt cx="285218" cy="236868"/>
              </a:xfrm>
            </p:grpSpPr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052F559E-5EDD-EE5B-35AC-0AA3BA57F749}"/>
                    </a:ext>
                  </a:extLst>
                </p:cNvPr>
                <p:cNvSpPr/>
                <p:nvPr/>
              </p:nvSpPr>
              <p:spPr bwMode="auto">
                <a:xfrm>
                  <a:off x="7779669" y="5148203"/>
                  <a:ext cx="285218" cy="236868"/>
                </a:xfrm>
                <a:custGeom>
                  <a:avLst/>
                  <a:gdLst>
                    <a:gd name="connsiteX0" fmla="*/ 37334 w 285218"/>
                    <a:gd name="connsiteY0" fmla="*/ 0 h 236868"/>
                    <a:gd name="connsiteX1" fmla="*/ 279276 w 285218"/>
                    <a:gd name="connsiteY1" fmla="*/ 64829 h 236868"/>
                    <a:gd name="connsiteX2" fmla="*/ 285218 w 285218"/>
                    <a:gd name="connsiteY2" fmla="*/ 94260 h 236868"/>
                    <a:gd name="connsiteX3" fmla="*/ 142609 w 285218"/>
                    <a:gd name="connsiteY3" fmla="*/ 236868 h 236868"/>
                    <a:gd name="connsiteX4" fmla="*/ 0 w 285218"/>
                    <a:gd name="connsiteY4" fmla="*/ 94260 h 236868"/>
                    <a:gd name="connsiteX5" fmla="*/ 11207 w 285218"/>
                    <a:gd name="connsiteY5" fmla="*/ 38751 h 236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5218" h="236868">
                      <a:moveTo>
                        <a:pt x="37334" y="0"/>
                      </a:moveTo>
                      <a:lnTo>
                        <a:pt x="279276" y="64829"/>
                      </a:lnTo>
                      <a:lnTo>
                        <a:pt x="285218" y="94260"/>
                      </a:lnTo>
                      <a:cubicBezTo>
                        <a:pt x="285218" y="173020"/>
                        <a:pt x="221370" y="236868"/>
                        <a:pt x="142609" y="236868"/>
                      </a:cubicBezTo>
                      <a:cubicBezTo>
                        <a:pt x="63848" y="236868"/>
                        <a:pt x="0" y="173020"/>
                        <a:pt x="0" y="94260"/>
                      </a:cubicBezTo>
                      <a:cubicBezTo>
                        <a:pt x="0" y="74570"/>
                        <a:pt x="3991" y="55812"/>
                        <a:pt x="11207" y="387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1BF32DB6-F194-A5A3-409C-53351C408677}"/>
                    </a:ext>
                  </a:extLst>
                </p:cNvPr>
                <p:cNvSpPr/>
                <p:nvPr/>
              </p:nvSpPr>
              <p:spPr bwMode="auto">
                <a:xfrm>
                  <a:off x="7844061" y="5167514"/>
                  <a:ext cx="175718" cy="161833"/>
                </a:xfrm>
                <a:custGeom>
                  <a:avLst/>
                  <a:gdLst>
                    <a:gd name="connsiteX0" fmla="*/ 43310 w 175718"/>
                    <a:gd name="connsiteY0" fmla="*/ 0 h 161833"/>
                    <a:gd name="connsiteX1" fmla="*/ 163755 w 175718"/>
                    <a:gd name="connsiteY1" fmla="*/ 32273 h 161833"/>
                    <a:gd name="connsiteX2" fmla="*/ 168814 w 175718"/>
                    <a:gd name="connsiteY2" fmla="*/ 39777 h 161833"/>
                    <a:gd name="connsiteX3" fmla="*/ 175718 w 175718"/>
                    <a:gd name="connsiteY3" fmla="*/ 73975 h 161833"/>
                    <a:gd name="connsiteX4" fmla="*/ 87859 w 175718"/>
                    <a:gd name="connsiteY4" fmla="*/ 161833 h 161833"/>
                    <a:gd name="connsiteX5" fmla="*/ 0 w 175718"/>
                    <a:gd name="connsiteY5" fmla="*/ 73975 h 161833"/>
                    <a:gd name="connsiteX6" fmla="*/ 25734 w 175718"/>
                    <a:gd name="connsiteY6" fmla="*/ 11850 h 161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718" h="161833">
                      <a:moveTo>
                        <a:pt x="43310" y="0"/>
                      </a:moveTo>
                      <a:lnTo>
                        <a:pt x="163755" y="32273"/>
                      </a:lnTo>
                      <a:lnTo>
                        <a:pt x="168814" y="39777"/>
                      </a:lnTo>
                      <a:cubicBezTo>
                        <a:pt x="173260" y="50288"/>
                        <a:pt x="175718" y="61844"/>
                        <a:pt x="175718" y="73975"/>
                      </a:cubicBezTo>
                      <a:cubicBezTo>
                        <a:pt x="175718" y="122498"/>
                        <a:pt x="136382" y="161833"/>
                        <a:pt x="87859" y="161833"/>
                      </a:cubicBezTo>
                      <a:cubicBezTo>
                        <a:pt x="39336" y="161833"/>
                        <a:pt x="0" y="122498"/>
                        <a:pt x="0" y="73975"/>
                      </a:cubicBezTo>
                      <a:cubicBezTo>
                        <a:pt x="0" y="49714"/>
                        <a:pt x="9834" y="27749"/>
                        <a:pt x="25734" y="118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AF276636-EF1D-0D46-FBCC-6952BE3D8C69}"/>
              </a:ext>
            </a:extLst>
          </p:cNvPr>
          <p:cNvGrpSpPr/>
          <p:nvPr/>
        </p:nvGrpSpPr>
        <p:grpSpPr>
          <a:xfrm>
            <a:off x="3782870" y="1547408"/>
            <a:ext cx="2516602" cy="1810894"/>
            <a:chOff x="3782870" y="1547408"/>
            <a:chExt cx="2516602" cy="1810894"/>
          </a:xfrm>
        </p:grpSpPr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A8D8FE6E-402D-B686-A640-91A5E7229685}"/>
                </a:ext>
              </a:extLst>
            </p:cNvPr>
            <p:cNvSpPr/>
            <p:nvPr/>
          </p:nvSpPr>
          <p:spPr bwMode="auto">
            <a:xfrm rot="5400000">
              <a:off x="4802649" y="1289884"/>
              <a:ext cx="1197123" cy="179652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293BEA67-07EB-1521-F6FE-27743CCE3F18}"/>
                </a:ext>
              </a:extLst>
            </p:cNvPr>
            <p:cNvGrpSpPr/>
            <p:nvPr/>
          </p:nvGrpSpPr>
          <p:grpSpPr>
            <a:xfrm>
              <a:off x="3855740" y="1547408"/>
              <a:ext cx="959765" cy="1810894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684" name="四角形: 角を丸くする 683">
                <a:extLst>
                  <a:ext uri="{FF2B5EF4-FFF2-40B4-BE49-F238E27FC236}">
                    <a16:creationId xmlns:a16="http://schemas.microsoft.com/office/drawing/2014/main" id="{DDF210DF-6807-B61B-1C07-48DE1C571DD5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F06DCAC6-08D8-B772-24ED-837DDBC575FD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F6CFE88-8D7B-E6B5-8C8E-9C597C4D5C06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78480E0A-7B52-232B-4DC5-B859DD8B377A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8C645FA5-25B1-FAEF-0511-B56D062BED8D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9EEB38E9-99A0-6F58-736F-69DD69173C8F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18067B63-6DD2-9F94-8D0D-B426FFA1F626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7F7B118F-A77F-BE90-73CC-7FF34EBFF633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18D68D65-41AD-909D-A1A5-0CDC8D7B1601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1C007741-5D74-A5AA-8023-5B6FD115AB3B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3102E2F-3388-1BBF-E581-16B9D9443415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F1011281-2F95-4491-A2D7-B789B7589BC4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B16EC0F-6C00-4344-8EA5-75BEEABA8722}"/>
                </a:ext>
              </a:extLst>
            </p:cNvPr>
            <p:cNvSpPr/>
            <p:nvPr/>
          </p:nvSpPr>
          <p:spPr bwMode="auto">
            <a:xfrm>
              <a:off x="3782870" y="2573905"/>
              <a:ext cx="252187" cy="687342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2E2A947-280B-7F95-D175-576A1DA4D184}"/>
                </a:ext>
              </a:extLst>
            </p:cNvPr>
            <p:cNvGrpSpPr/>
            <p:nvPr/>
          </p:nvGrpSpPr>
          <p:grpSpPr>
            <a:xfrm>
              <a:off x="4208138" y="1811201"/>
              <a:ext cx="365625" cy="225025"/>
              <a:chOff x="8231082" y="1534609"/>
              <a:chExt cx="466444" cy="287074"/>
            </a:xfrm>
          </p:grpSpPr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C699BC39-5A46-01FB-D1A6-37F2B88158B2}"/>
                  </a:ext>
                </a:extLst>
              </p:cNvPr>
              <p:cNvSpPr/>
              <p:nvPr/>
            </p:nvSpPr>
            <p:spPr bwMode="auto">
              <a:xfrm rot="14400000">
                <a:off x="8503949" y="1725470"/>
                <a:ext cx="49526" cy="142900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92C76C7-298E-A807-408B-F211B3FD879C}"/>
                  </a:ext>
                </a:extLst>
              </p:cNvPr>
              <p:cNvSpPr/>
              <p:nvPr/>
            </p:nvSpPr>
            <p:spPr bwMode="auto">
              <a:xfrm>
                <a:off x="8231082" y="1534609"/>
                <a:ext cx="195011" cy="106902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089EE5-BFF6-4E38-FD08-2CE7D96FB98A}"/>
                  </a:ext>
                </a:extLst>
              </p:cNvPr>
              <p:cNvSpPr/>
              <p:nvPr/>
            </p:nvSpPr>
            <p:spPr bwMode="auto">
              <a:xfrm>
                <a:off x="8336320" y="1534610"/>
                <a:ext cx="90346" cy="49526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812AE91-F928-43F7-8F32-CA83043CA1F2}"/>
                  </a:ext>
                </a:extLst>
              </p:cNvPr>
              <p:cNvSpPr/>
              <p:nvPr/>
            </p:nvSpPr>
            <p:spPr bwMode="auto">
              <a:xfrm>
                <a:off x="8501933" y="1534609"/>
                <a:ext cx="195011" cy="106902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503958D-C37B-2921-2E3A-D1AF9BF64350}"/>
                  </a:ext>
                </a:extLst>
              </p:cNvPr>
              <p:cNvSpPr/>
              <p:nvPr/>
            </p:nvSpPr>
            <p:spPr bwMode="auto">
              <a:xfrm>
                <a:off x="8607180" y="1534610"/>
                <a:ext cx="90346" cy="49526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F41E438-C541-8459-1F90-7052D269CACB}"/>
              </a:ext>
            </a:extLst>
          </p:cNvPr>
          <p:cNvGrpSpPr/>
          <p:nvPr/>
        </p:nvGrpSpPr>
        <p:grpSpPr>
          <a:xfrm>
            <a:off x="6776841" y="1427599"/>
            <a:ext cx="2243243" cy="1833648"/>
            <a:chOff x="6776841" y="1427599"/>
            <a:chExt cx="2243243" cy="1833648"/>
          </a:xfrm>
        </p:grpSpPr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0A3CE665-AA1E-CF38-FBAA-D813C65BDAA0}"/>
                </a:ext>
              </a:extLst>
            </p:cNvPr>
            <p:cNvGrpSpPr/>
            <p:nvPr/>
          </p:nvGrpSpPr>
          <p:grpSpPr>
            <a:xfrm>
              <a:off x="6776841" y="1427599"/>
              <a:ext cx="2243243" cy="1833648"/>
              <a:chOff x="7158245" y="1727362"/>
              <a:chExt cx="1902432" cy="155506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F8B6B85-DAA5-2FF6-5164-FF71E34E98E4}"/>
                  </a:ext>
                </a:extLst>
              </p:cNvPr>
              <p:cNvSpPr/>
              <p:nvPr/>
            </p:nvSpPr>
            <p:spPr bwMode="auto">
              <a:xfrm rot="19800000">
                <a:off x="7935763" y="2300175"/>
                <a:ext cx="118942" cy="324181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7F0B55C-1614-BCBD-30A6-266706D16F6F}"/>
                  </a:ext>
                </a:extLst>
              </p:cNvPr>
              <p:cNvSpPr/>
              <p:nvPr/>
            </p:nvSpPr>
            <p:spPr bwMode="auto">
              <a:xfrm rot="5400000">
                <a:off x="7475612" y="1517443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DE6BED46-DD40-CE84-5FB1-7FC2716CBA2B}"/>
                  </a:ext>
                </a:extLst>
              </p:cNvPr>
              <p:cNvGrpSpPr/>
              <p:nvPr/>
            </p:nvGrpSpPr>
            <p:grpSpPr>
              <a:xfrm>
                <a:off x="8074723" y="1727362"/>
                <a:ext cx="685970" cy="1555066"/>
                <a:chOff x="5518299" y="2913966"/>
                <a:chExt cx="414949" cy="940674"/>
              </a:xfrm>
              <a:solidFill>
                <a:schemeClr val="tx1"/>
              </a:solidFill>
            </p:grpSpPr>
            <p:sp>
              <p:nvSpPr>
                <p:cNvPr id="974" name="四角形: 角を丸くする 973">
                  <a:extLst>
                    <a:ext uri="{FF2B5EF4-FFF2-40B4-BE49-F238E27FC236}">
                      <a16:creationId xmlns:a16="http://schemas.microsoft.com/office/drawing/2014/main" id="{CE606C91-74D4-7828-74BD-6DF9E5CF17F6}"/>
                    </a:ext>
                  </a:extLst>
                </p:cNvPr>
                <p:cNvSpPr/>
                <p:nvPr/>
              </p:nvSpPr>
              <p:spPr bwMode="auto">
                <a:xfrm rot="18900000">
                  <a:off x="5518299" y="3333296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四角形: 角を丸くする 974">
                  <a:extLst>
                    <a:ext uri="{FF2B5EF4-FFF2-40B4-BE49-F238E27FC236}">
                      <a16:creationId xmlns:a16="http://schemas.microsoft.com/office/drawing/2014/main" id="{965FE627-D9DA-9F96-B965-68ED2A110EA0}"/>
                    </a:ext>
                  </a:extLst>
                </p:cNvPr>
                <p:cNvSpPr/>
                <p:nvPr/>
              </p:nvSpPr>
              <p:spPr bwMode="auto">
                <a:xfrm rot="2402290">
                  <a:off x="5630637" y="332444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3BB627A2-4E29-4D42-C9A2-EFCCA3DE2ABC}"/>
                    </a:ext>
                  </a:extLst>
                </p:cNvPr>
                <p:cNvSpPr/>
                <p:nvPr/>
              </p:nvSpPr>
              <p:spPr bwMode="auto">
                <a:xfrm flipH="1">
                  <a:off x="5604724" y="2913966"/>
                  <a:ext cx="328524" cy="379509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四角形: 角を丸くする 976">
                  <a:extLst>
                    <a:ext uri="{FF2B5EF4-FFF2-40B4-BE49-F238E27FC236}">
                      <a16:creationId xmlns:a16="http://schemas.microsoft.com/office/drawing/2014/main" id="{6E9897EB-CC08-5D07-F8E8-09D854B6E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5712037" y="3305507"/>
                  <a:ext cx="179703" cy="40445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台形 977">
                  <a:extLst>
                    <a:ext uri="{FF2B5EF4-FFF2-40B4-BE49-F238E27FC236}">
                      <a16:creationId xmlns:a16="http://schemas.microsoft.com/office/drawing/2014/main" id="{04101392-4915-B1E2-6489-B0C6B10C902B}"/>
                    </a:ext>
                  </a:extLst>
                </p:cNvPr>
                <p:cNvSpPr/>
                <p:nvPr/>
              </p:nvSpPr>
              <p:spPr bwMode="auto">
                <a:xfrm>
                  <a:off x="5734362" y="3235341"/>
                  <a:ext cx="64961" cy="107602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四角形: 角を丸くする 978">
                  <a:extLst>
                    <a:ext uri="{FF2B5EF4-FFF2-40B4-BE49-F238E27FC236}">
                      <a16:creationId xmlns:a16="http://schemas.microsoft.com/office/drawing/2014/main" id="{3075FC2C-305E-805A-2240-CCEF73449DCC}"/>
                    </a:ext>
                  </a:extLst>
                </p:cNvPr>
                <p:cNvSpPr/>
                <p:nvPr/>
              </p:nvSpPr>
              <p:spPr bwMode="auto">
                <a:xfrm rot="6055407">
                  <a:off x="5676920" y="3508285"/>
                  <a:ext cx="77994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四角形: 角を丸くする 979">
                  <a:extLst>
                    <a:ext uri="{FF2B5EF4-FFF2-40B4-BE49-F238E27FC236}">
                      <a16:creationId xmlns:a16="http://schemas.microsoft.com/office/drawing/2014/main" id="{C2A536B9-DA07-B26F-49D9-11803977C453}"/>
                    </a:ext>
                  </a:extLst>
                </p:cNvPr>
                <p:cNvSpPr/>
                <p:nvPr/>
              </p:nvSpPr>
              <p:spPr bwMode="auto">
                <a:xfrm rot="20700000">
                  <a:off x="5595915" y="3590381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四角形: 角を丸くする 981">
                  <a:extLst>
                    <a:ext uri="{FF2B5EF4-FFF2-40B4-BE49-F238E27FC236}">
                      <a16:creationId xmlns:a16="http://schemas.microsoft.com/office/drawing/2014/main" id="{41E002A6-183E-A144-30D4-6E852C3BEFD7}"/>
                    </a:ext>
                  </a:extLst>
                </p:cNvPr>
                <p:cNvSpPr/>
                <p:nvPr/>
              </p:nvSpPr>
              <p:spPr bwMode="auto">
                <a:xfrm rot="20700000">
                  <a:off x="5762194" y="3614751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四角形: 角を丸くする 982">
                  <a:extLst>
                    <a:ext uri="{FF2B5EF4-FFF2-40B4-BE49-F238E27FC236}">
                      <a16:creationId xmlns:a16="http://schemas.microsoft.com/office/drawing/2014/main" id="{55015A0D-C9EE-EECF-0F67-FE6E55456CCF}"/>
                    </a:ext>
                  </a:extLst>
                </p:cNvPr>
                <p:cNvSpPr/>
                <p:nvPr/>
              </p:nvSpPr>
              <p:spPr bwMode="auto">
                <a:xfrm rot="18000000">
                  <a:off x="5634032" y="3245504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984">
                  <a:extLst>
                    <a:ext uri="{FF2B5EF4-FFF2-40B4-BE49-F238E27FC236}">
                      <a16:creationId xmlns:a16="http://schemas.microsoft.com/office/drawing/2014/main" id="{44C84557-EDE5-0699-87B7-ED0D5990D914}"/>
                    </a:ext>
                  </a:extLst>
                </p:cNvPr>
                <p:cNvSpPr/>
                <p:nvPr/>
              </p:nvSpPr>
              <p:spPr bwMode="auto">
                <a:xfrm>
                  <a:off x="5664553" y="3023990"/>
                  <a:ext cx="258473" cy="18002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4C8BF26B-71AA-A08F-5EAB-FDA83B48475D}"/>
                </a:ext>
              </a:extLst>
            </p:cNvPr>
            <p:cNvGrpSpPr/>
            <p:nvPr/>
          </p:nvGrpSpPr>
          <p:grpSpPr>
            <a:xfrm>
              <a:off x="8055703" y="1769303"/>
              <a:ext cx="182662" cy="99834"/>
              <a:chOff x="8055703" y="1769303"/>
              <a:chExt cx="153318" cy="83796"/>
            </a:xfrm>
          </p:grpSpPr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2F7DD694-7D31-8FDA-6963-2D51979635B1}"/>
                  </a:ext>
                </a:extLst>
              </p:cNvPr>
              <p:cNvSpPr/>
              <p:nvPr/>
            </p:nvSpPr>
            <p:spPr bwMode="auto">
              <a:xfrm>
                <a:off x="8055703" y="1769303"/>
                <a:ext cx="152861" cy="83796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700B3314-631A-D369-BF75-80B5D44BD2D6}"/>
                  </a:ext>
                </a:extLst>
              </p:cNvPr>
              <p:cNvSpPr/>
              <p:nvPr/>
            </p:nvSpPr>
            <p:spPr bwMode="auto">
              <a:xfrm>
                <a:off x="8138203" y="1769304"/>
                <a:ext cx="70818" cy="38821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0980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197934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pptxo27_自転車バッテリー盗難のイラスト</dc:title>
  <dc:subject>pptxo27_自転車バッテリー盗難のイラスト</dc:subject>
  <dc:creator>でじけろお</dc:creator>
  <cp:lastModifiedBy>Keroo</cp:lastModifiedBy>
  <cp:revision>1</cp:revision>
  <dcterms:created xsi:type="dcterms:W3CDTF">2018-05-20T00:31:01Z</dcterms:created>
  <dcterms:modified xsi:type="dcterms:W3CDTF">2025-10-17T01:14:52Z</dcterms:modified>
  <cp:version>1</cp:version>
</cp:coreProperties>
</file>